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</p:sldMasterIdLst>
  <p:notesMasterIdLst>
    <p:notesMasterId r:id="rId20"/>
  </p:notesMasterIdLst>
  <p:sldIdLst>
    <p:sldId id="271" r:id="rId4"/>
    <p:sldId id="288" r:id="rId5"/>
    <p:sldId id="289" r:id="rId6"/>
    <p:sldId id="290" r:id="rId7"/>
    <p:sldId id="276" r:id="rId8"/>
    <p:sldId id="277" r:id="rId9"/>
    <p:sldId id="278" r:id="rId10"/>
    <p:sldId id="279" r:id="rId11"/>
    <p:sldId id="280" r:id="rId12"/>
    <p:sldId id="291" r:id="rId13"/>
    <p:sldId id="292" r:id="rId14"/>
    <p:sldId id="293" r:id="rId15"/>
    <p:sldId id="294" r:id="rId16"/>
    <p:sldId id="295" r:id="rId17"/>
    <p:sldId id="296" r:id="rId18"/>
    <p:sldId id="287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A44637-CD2E-4097-B4D2-F3D85E6E4051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7B3C203B-6392-442B-B990-A77E4D8E2795}">
      <dgm:prSet phldrT="[Metin]"/>
      <dgm:spPr/>
      <dgm:t>
        <a:bodyPr/>
        <a:lstStyle/>
        <a:p>
          <a:r>
            <a:rPr lang="tr-TR" dirty="0" smtClean="0"/>
            <a:t>Yaşa bağlı zihinsel gelişim</a:t>
          </a:r>
          <a:endParaRPr lang="tr-TR" dirty="0"/>
        </a:p>
      </dgm:t>
    </dgm:pt>
    <dgm:pt modelId="{D1D3146C-411A-44D4-9F67-927883EC5758}" type="parTrans" cxnId="{9457F26A-00C2-4EB7-9F6A-F5E788934C07}">
      <dgm:prSet/>
      <dgm:spPr/>
      <dgm:t>
        <a:bodyPr/>
        <a:lstStyle/>
        <a:p>
          <a:endParaRPr lang="tr-TR"/>
        </a:p>
      </dgm:t>
    </dgm:pt>
    <dgm:pt modelId="{FE95B048-E084-44D9-A896-5FABCB237B2A}" type="sibTrans" cxnId="{9457F26A-00C2-4EB7-9F6A-F5E788934C07}">
      <dgm:prSet/>
      <dgm:spPr/>
      <dgm:t>
        <a:bodyPr/>
        <a:lstStyle/>
        <a:p>
          <a:endParaRPr lang="tr-TR"/>
        </a:p>
      </dgm:t>
    </dgm:pt>
    <dgm:pt modelId="{F65CCBE0-6C13-4A76-A6D3-0D14462505B5}">
      <dgm:prSet phldrT="[Metin]"/>
      <dgm:spPr/>
      <dgm:t>
        <a:bodyPr/>
        <a:lstStyle/>
        <a:p>
          <a:r>
            <a:rPr lang="tr-TR" dirty="0" smtClean="0"/>
            <a:t>Tecrübe</a:t>
          </a:r>
          <a:endParaRPr lang="tr-TR" dirty="0"/>
        </a:p>
      </dgm:t>
    </dgm:pt>
    <dgm:pt modelId="{2E865B81-CB5D-4CA6-BB6F-6E5884A8C4A5}" type="parTrans" cxnId="{7B474B94-9924-45AB-BCA5-84938A90B4A0}">
      <dgm:prSet/>
      <dgm:spPr/>
      <dgm:t>
        <a:bodyPr/>
        <a:lstStyle/>
        <a:p>
          <a:endParaRPr lang="tr-TR"/>
        </a:p>
      </dgm:t>
    </dgm:pt>
    <dgm:pt modelId="{CA44E1B5-2791-4F1A-8C0B-D72A60CD92AB}" type="sibTrans" cxnId="{7B474B94-9924-45AB-BCA5-84938A90B4A0}">
      <dgm:prSet/>
      <dgm:spPr/>
      <dgm:t>
        <a:bodyPr/>
        <a:lstStyle/>
        <a:p>
          <a:endParaRPr lang="tr-TR"/>
        </a:p>
      </dgm:t>
    </dgm:pt>
    <dgm:pt modelId="{8BB1F99B-6B19-424F-9084-8A0C2462EA9C}">
      <dgm:prSet phldrT="[Metin]"/>
      <dgm:spPr/>
      <dgm:t>
        <a:bodyPr/>
        <a:lstStyle/>
        <a:p>
          <a:r>
            <a:rPr lang="tr-TR" dirty="0" smtClean="0"/>
            <a:t>Zaman algısı</a:t>
          </a:r>
          <a:endParaRPr lang="tr-TR" dirty="0"/>
        </a:p>
      </dgm:t>
    </dgm:pt>
    <dgm:pt modelId="{7614EC47-2344-47D4-8BA8-FE0D76EDDF23}" type="parTrans" cxnId="{1CA4BDED-6E63-4DFF-A567-D25E4ACFAF23}">
      <dgm:prSet/>
      <dgm:spPr/>
      <dgm:t>
        <a:bodyPr/>
        <a:lstStyle/>
        <a:p>
          <a:endParaRPr lang="tr-TR"/>
        </a:p>
      </dgm:t>
    </dgm:pt>
    <dgm:pt modelId="{4C6D3CC0-3E55-433C-845D-48187F81290D}" type="sibTrans" cxnId="{1CA4BDED-6E63-4DFF-A567-D25E4ACFAF23}">
      <dgm:prSet/>
      <dgm:spPr/>
      <dgm:t>
        <a:bodyPr/>
        <a:lstStyle/>
        <a:p>
          <a:endParaRPr lang="tr-TR"/>
        </a:p>
      </dgm:t>
    </dgm:pt>
    <dgm:pt modelId="{23765AB3-F953-47F9-B34C-A21AFE409364}" type="pres">
      <dgm:prSet presAssocID="{DAA44637-CD2E-4097-B4D2-F3D85E6E4051}" presName="Name0" presStyleCnt="0">
        <dgm:presLayoutVars>
          <dgm:dir/>
          <dgm:resizeHandles val="exact"/>
        </dgm:presLayoutVars>
      </dgm:prSet>
      <dgm:spPr/>
    </dgm:pt>
    <dgm:pt modelId="{3D1A765B-F11E-4DA5-A236-C7F5EBE0E994}" type="pres">
      <dgm:prSet presAssocID="{DAA44637-CD2E-4097-B4D2-F3D85E6E4051}" presName="vNodes" presStyleCnt="0"/>
      <dgm:spPr/>
    </dgm:pt>
    <dgm:pt modelId="{35210F9C-3A94-443C-8E70-783510162D6B}" type="pres">
      <dgm:prSet presAssocID="{7B3C203B-6392-442B-B990-A77E4D8E27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B6C5F6F-9C8F-42CE-8362-5AFD2B83F309}" type="pres">
      <dgm:prSet presAssocID="{FE95B048-E084-44D9-A896-5FABCB237B2A}" presName="spacerT" presStyleCnt="0"/>
      <dgm:spPr/>
    </dgm:pt>
    <dgm:pt modelId="{4EC4FC02-CFE9-491C-A96D-F10C38AEE50E}" type="pres">
      <dgm:prSet presAssocID="{FE95B048-E084-44D9-A896-5FABCB237B2A}" presName="sibTrans" presStyleLbl="sibTrans2D1" presStyleIdx="0" presStyleCnt="2"/>
      <dgm:spPr/>
      <dgm:t>
        <a:bodyPr/>
        <a:lstStyle/>
        <a:p>
          <a:endParaRPr lang="tr-TR"/>
        </a:p>
      </dgm:t>
    </dgm:pt>
    <dgm:pt modelId="{CA73A305-3AAD-4A8D-8EB7-CA04B1A76AEB}" type="pres">
      <dgm:prSet presAssocID="{FE95B048-E084-44D9-A896-5FABCB237B2A}" presName="spacerB" presStyleCnt="0"/>
      <dgm:spPr/>
    </dgm:pt>
    <dgm:pt modelId="{A74110C8-6DD4-47F1-A263-0E11348A6DFE}" type="pres">
      <dgm:prSet presAssocID="{F65CCBE0-6C13-4A76-A6D3-0D14462505B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EC5A527-CE12-4E44-938A-65453BAE2DDE}" type="pres">
      <dgm:prSet presAssocID="{DAA44637-CD2E-4097-B4D2-F3D85E6E4051}" presName="sibTransLast" presStyleLbl="sibTrans2D1" presStyleIdx="1" presStyleCnt="2"/>
      <dgm:spPr/>
      <dgm:t>
        <a:bodyPr/>
        <a:lstStyle/>
        <a:p>
          <a:endParaRPr lang="tr-TR"/>
        </a:p>
      </dgm:t>
    </dgm:pt>
    <dgm:pt modelId="{0666BFC3-560C-4B1A-BD22-0199BFD30A98}" type="pres">
      <dgm:prSet presAssocID="{DAA44637-CD2E-4097-B4D2-F3D85E6E4051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1278F943-488D-4D80-9AEC-F5E23797027A}" type="pres">
      <dgm:prSet presAssocID="{DAA44637-CD2E-4097-B4D2-F3D85E6E4051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CA4BDED-6E63-4DFF-A567-D25E4ACFAF23}" srcId="{DAA44637-CD2E-4097-B4D2-F3D85E6E4051}" destId="{8BB1F99B-6B19-424F-9084-8A0C2462EA9C}" srcOrd="2" destOrd="0" parTransId="{7614EC47-2344-47D4-8BA8-FE0D76EDDF23}" sibTransId="{4C6D3CC0-3E55-433C-845D-48187F81290D}"/>
    <dgm:cxn modelId="{F7CEE1A8-7BC4-46A3-9A18-4FF97AB213AD}" type="presOf" srcId="{FE95B048-E084-44D9-A896-5FABCB237B2A}" destId="{4EC4FC02-CFE9-491C-A96D-F10C38AEE50E}" srcOrd="0" destOrd="0" presId="urn:microsoft.com/office/officeart/2005/8/layout/equation2"/>
    <dgm:cxn modelId="{6AB4E707-E31C-4B82-B303-060351AB7046}" type="presOf" srcId="{CA44E1B5-2791-4F1A-8C0B-D72A60CD92AB}" destId="{1EC5A527-CE12-4E44-938A-65453BAE2DDE}" srcOrd="0" destOrd="0" presId="urn:microsoft.com/office/officeart/2005/8/layout/equation2"/>
    <dgm:cxn modelId="{1D2C1661-DF45-4B3D-99C5-8521AB7F047B}" type="presOf" srcId="{DAA44637-CD2E-4097-B4D2-F3D85E6E4051}" destId="{23765AB3-F953-47F9-B34C-A21AFE409364}" srcOrd="0" destOrd="0" presId="urn:microsoft.com/office/officeart/2005/8/layout/equation2"/>
    <dgm:cxn modelId="{5A00D31B-4BCC-4759-8F44-E4DE88E28100}" type="presOf" srcId="{F65CCBE0-6C13-4A76-A6D3-0D14462505B5}" destId="{A74110C8-6DD4-47F1-A263-0E11348A6DFE}" srcOrd="0" destOrd="0" presId="urn:microsoft.com/office/officeart/2005/8/layout/equation2"/>
    <dgm:cxn modelId="{7B474B94-9924-45AB-BCA5-84938A90B4A0}" srcId="{DAA44637-CD2E-4097-B4D2-F3D85E6E4051}" destId="{F65CCBE0-6C13-4A76-A6D3-0D14462505B5}" srcOrd="1" destOrd="0" parTransId="{2E865B81-CB5D-4CA6-BB6F-6E5884A8C4A5}" sibTransId="{CA44E1B5-2791-4F1A-8C0B-D72A60CD92AB}"/>
    <dgm:cxn modelId="{6DED0EFD-B38F-4C0A-8941-642D4CE9201E}" type="presOf" srcId="{7B3C203B-6392-442B-B990-A77E4D8E2795}" destId="{35210F9C-3A94-443C-8E70-783510162D6B}" srcOrd="0" destOrd="0" presId="urn:microsoft.com/office/officeart/2005/8/layout/equation2"/>
    <dgm:cxn modelId="{54E7EAD1-159B-45AA-9F8C-8E8B951305F6}" type="presOf" srcId="{CA44E1B5-2791-4F1A-8C0B-D72A60CD92AB}" destId="{0666BFC3-560C-4B1A-BD22-0199BFD30A98}" srcOrd="1" destOrd="0" presId="urn:microsoft.com/office/officeart/2005/8/layout/equation2"/>
    <dgm:cxn modelId="{9457F26A-00C2-4EB7-9F6A-F5E788934C07}" srcId="{DAA44637-CD2E-4097-B4D2-F3D85E6E4051}" destId="{7B3C203B-6392-442B-B990-A77E4D8E2795}" srcOrd="0" destOrd="0" parTransId="{D1D3146C-411A-44D4-9F67-927883EC5758}" sibTransId="{FE95B048-E084-44D9-A896-5FABCB237B2A}"/>
    <dgm:cxn modelId="{F616D204-5334-4803-B193-D81B1C12B70C}" type="presOf" srcId="{8BB1F99B-6B19-424F-9084-8A0C2462EA9C}" destId="{1278F943-488D-4D80-9AEC-F5E23797027A}" srcOrd="0" destOrd="0" presId="urn:microsoft.com/office/officeart/2005/8/layout/equation2"/>
    <dgm:cxn modelId="{63103D33-E557-4054-9DD2-B4057AAA9F73}" type="presParOf" srcId="{23765AB3-F953-47F9-B34C-A21AFE409364}" destId="{3D1A765B-F11E-4DA5-A236-C7F5EBE0E994}" srcOrd="0" destOrd="0" presId="urn:microsoft.com/office/officeart/2005/8/layout/equation2"/>
    <dgm:cxn modelId="{5AC6B386-13C6-4871-8D8F-96964A03CFF2}" type="presParOf" srcId="{3D1A765B-F11E-4DA5-A236-C7F5EBE0E994}" destId="{35210F9C-3A94-443C-8E70-783510162D6B}" srcOrd="0" destOrd="0" presId="urn:microsoft.com/office/officeart/2005/8/layout/equation2"/>
    <dgm:cxn modelId="{BABF0EBF-3029-4802-8C5D-BA6C93EE1016}" type="presParOf" srcId="{3D1A765B-F11E-4DA5-A236-C7F5EBE0E994}" destId="{2B6C5F6F-9C8F-42CE-8362-5AFD2B83F309}" srcOrd="1" destOrd="0" presId="urn:microsoft.com/office/officeart/2005/8/layout/equation2"/>
    <dgm:cxn modelId="{AB437E7F-52A2-432F-9789-B81725C51148}" type="presParOf" srcId="{3D1A765B-F11E-4DA5-A236-C7F5EBE0E994}" destId="{4EC4FC02-CFE9-491C-A96D-F10C38AEE50E}" srcOrd="2" destOrd="0" presId="urn:microsoft.com/office/officeart/2005/8/layout/equation2"/>
    <dgm:cxn modelId="{D6DB9219-B0C7-4F33-B4F6-382091715FC9}" type="presParOf" srcId="{3D1A765B-F11E-4DA5-A236-C7F5EBE0E994}" destId="{CA73A305-3AAD-4A8D-8EB7-CA04B1A76AEB}" srcOrd="3" destOrd="0" presId="urn:microsoft.com/office/officeart/2005/8/layout/equation2"/>
    <dgm:cxn modelId="{846BA24B-89DF-405C-926E-4513C92D2BC3}" type="presParOf" srcId="{3D1A765B-F11E-4DA5-A236-C7F5EBE0E994}" destId="{A74110C8-6DD4-47F1-A263-0E11348A6DFE}" srcOrd="4" destOrd="0" presId="urn:microsoft.com/office/officeart/2005/8/layout/equation2"/>
    <dgm:cxn modelId="{DF2B6E47-7419-4A54-9F47-1FC137E7E714}" type="presParOf" srcId="{23765AB3-F953-47F9-B34C-A21AFE409364}" destId="{1EC5A527-CE12-4E44-938A-65453BAE2DDE}" srcOrd="1" destOrd="0" presId="urn:microsoft.com/office/officeart/2005/8/layout/equation2"/>
    <dgm:cxn modelId="{424C4719-C79F-4DB6-8F29-D981C65EFBE6}" type="presParOf" srcId="{1EC5A527-CE12-4E44-938A-65453BAE2DDE}" destId="{0666BFC3-560C-4B1A-BD22-0199BFD30A98}" srcOrd="0" destOrd="0" presId="urn:microsoft.com/office/officeart/2005/8/layout/equation2"/>
    <dgm:cxn modelId="{0B2E3FC3-846C-47CB-BCE7-283318CF9498}" type="presParOf" srcId="{23765AB3-F953-47F9-B34C-A21AFE409364}" destId="{1278F943-488D-4D80-9AEC-F5E23797027A}" srcOrd="2" destOrd="0" presId="urn:microsoft.com/office/officeart/2005/8/layout/equati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3C87BB-B950-4D4D-8D3B-E6FD19DC676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07C35C-C466-4AE6-B9CF-CA843DF1AF05}">
      <dgm:prSet phldrT="[Metin]"/>
      <dgm:spPr/>
      <dgm:t>
        <a:bodyPr/>
        <a:lstStyle/>
        <a:p>
          <a:r>
            <a:rPr lang="tr-TR" dirty="0" smtClean="0"/>
            <a:t>Saat</a:t>
          </a:r>
          <a:endParaRPr lang="tr-TR" dirty="0"/>
        </a:p>
      </dgm:t>
    </dgm:pt>
    <dgm:pt modelId="{969459BA-9565-4DA4-813E-02E210EAC1AE}" type="parTrans" cxnId="{BA3090C2-A469-49C0-8CEF-718F0FBF4F14}">
      <dgm:prSet/>
      <dgm:spPr/>
      <dgm:t>
        <a:bodyPr/>
        <a:lstStyle/>
        <a:p>
          <a:endParaRPr lang="tr-TR"/>
        </a:p>
      </dgm:t>
    </dgm:pt>
    <dgm:pt modelId="{B7B56AEC-17B5-46C8-A4D2-FC8D77A3FF35}" type="sibTrans" cxnId="{BA3090C2-A469-49C0-8CEF-718F0FBF4F14}">
      <dgm:prSet/>
      <dgm:spPr/>
      <dgm:t>
        <a:bodyPr/>
        <a:lstStyle/>
        <a:p>
          <a:endParaRPr lang="tr-TR"/>
        </a:p>
      </dgm:t>
    </dgm:pt>
    <dgm:pt modelId="{FED8A973-6B7A-4681-AF35-9EB5F2A6AEE6}">
      <dgm:prSet phldrT="[Metin]"/>
      <dgm:spPr/>
      <dgm:t>
        <a:bodyPr/>
        <a:lstStyle/>
        <a:p>
          <a:r>
            <a:rPr lang="tr-TR" dirty="0" smtClean="0"/>
            <a:t>Dakika</a:t>
          </a:r>
          <a:endParaRPr lang="tr-TR" dirty="0"/>
        </a:p>
      </dgm:t>
    </dgm:pt>
    <dgm:pt modelId="{BB690683-ED7D-4CD8-BFC9-AF415925C2B5}" type="parTrans" cxnId="{D9C89555-3CA6-4C23-A9CE-36AAA72E1176}">
      <dgm:prSet/>
      <dgm:spPr/>
      <dgm:t>
        <a:bodyPr/>
        <a:lstStyle/>
        <a:p>
          <a:endParaRPr lang="tr-TR"/>
        </a:p>
      </dgm:t>
    </dgm:pt>
    <dgm:pt modelId="{B5F17C99-3F51-4961-BF78-430145C22E2F}" type="sibTrans" cxnId="{D9C89555-3CA6-4C23-A9CE-36AAA72E1176}">
      <dgm:prSet/>
      <dgm:spPr/>
      <dgm:t>
        <a:bodyPr/>
        <a:lstStyle/>
        <a:p>
          <a:endParaRPr lang="tr-TR"/>
        </a:p>
      </dgm:t>
    </dgm:pt>
    <dgm:pt modelId="{34892110-AA3A-4929-B247-E5AD1B7F029A}">
      <dgm:prSet phldrT="[Metin]"/>
      <dgm:spPr/>
      <dgm:t>
        <a:bodyPr/>
        <a:lstStyle/>
        <a:p>
          <a:r>
            <a:rPr lang="tr-TR" dirty="0" smtClean="0"/>
            <a:t>Saniye</a:t>
          </a:r>
          <a:endParaRPr lang="tr-TR" dirty="0"/>
        </a:p>
      </dgm:t>
    </dgm:pt>
    <dgm:pt modelId="{57812379-4F6B-4DF3-9864-38444E53D81F}" type="parTrans" cxnId="{A6564494-8866-43D6-B6F3-4ACA32532564}">
      <dgm:prSet/>
      <dgm:spPr/>
      <dgm:t>
        <a:bodyPr/>
        <a:lstStyle/>
        <a:p>
          <a:endParaRPr lang="tr-TR"/>
        </a:p>
      </dgm:t>
    </dgm:pt>
    <dgm:pt modelId="{90300529-FCEA-48E2-9E3F-DFA5ADD0D8EC}" type="sibTrans" cxnId="{A6564494-8866-43D6-B6F3-4ACA32532564}">
      <dgm:prSet/>
      <dgm:spPr/>
      <dgm:t>
        <a:bodyPr/>
        <a:lstStyle/>
        <a:p>
          <a:endParaRPr lang="tr-TR"/>
        </a:p>
      </dgm:t>
    </dgm:pt>
    <dgm:pt modelId="{395F0CB1-EE5D-4153-9F67-F86C6CB8C736}" type="pres">
      <dgm:prSet presAssocID="{CE3C87BB-B950-4D4D-8D3B-E6FD19DC6764}" presName="Name0" presStyleCnt="0">
        <dgm:presLayoutVars>
          <dgm:dir/>
          <dgm:animLvl val="lvl"/>
          <dgm:resizeHandles val="exact"/>
        </dgm:presLayoutVars>
      </dgm:prSet>
      <dgm:spPr/>
    </dgm:pt>
    <dgm:pt modelId="{41AC9912-2F8A-4A04-B65E-B97E7273268D}" type="pres">
      <dgm:prSet presAssocID="{E907C35C-C466-4AE6-B9CF-CA843DF1AF0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5F31AB-F5EE-455F-B962-E7A64EB78558}" type="pres">
      <dgm:prSet presAssocID="{B7B56AEC-17B5-46C8-A4D2-FC8D77A3FF35}" presName="parTxOnlySpace" presStyleCnt="0"/>
      <dgm:spPr/>
    </dgm:pt>
    <dgm:pt modelId="{9A1542A2-F7BC-4C48-AA21-A9E2E3A8640F}" type="pres">
      <dgm:prSet presAssocID="{FED8A973-6B7A-4681-AF35-9EB5F2A6AEE6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9B25C1-5321-4E37-8A4D-29496BFDFA35}" type="pres">
      <dgm:prSet presAssocID="{B5F17C99-3F51-4961-BF78-430145C22E2F}" presName="parTxOnlySpace" presStyleCnt="0"/>
      <dgm:spPr/>
    </dgm:pt>
    <dgm:pt modelId="{A82826A6-69C3-4197-A560-7A291AAF8DAF}" type="pres">
      <dgm:prSet presAssocID="{34892110-AA3A-4929-B247-E5AD1B7F029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9C89555-3CA6-4C23-A9CE-36AAA72E1176}" srcId="{CE3C87BB-B950-4D4D-8D3B-E6FD19DC6764}" destId="{FED8A973-6B7A-4681-AF35-9EB5F2A6AEE6}" srcOrd="1" destOrd="0" parTransId="{BB690683-ED7D-4CD8-BFC9-AF415925C2B5}" sibTransId="{B5F17C99-3F51-4961-BF78-430145C22E2F}"/>
    <dgm:cxn modelId="{BA3090C2-A469-49C0-8CEF-718F0FBF4F14}" srcId="{CE3C87BB-B950-4D4D-8D3B-E6FD19DC6764}" destId="{E907C35C-C466-4AE6-B9CF-CA843DF1AF05}" srcOrd="0" destOrd="0" parTransId="{969459BA-9565-4DA4-813E-02E210EAC1AE}" sibTransId="{B7B56AEC-17B5-46C8-A4D2-FC8D77A3FF35}"/>
    <dgm:cxn modelId="{AF0936D9-0ADE-4CC6-A244-3616C2BE62B1}" type="presOf" srcId="{E907C35C-C466-4AE6-B9CF-CA843DF1AF05}" destId="{41AC9912-2F8A-4A04-B65E-B97E7273268D}" srcOrd="0" destOrd="0" presId="urn:microsoft.com/office/officeart/2005/8/layout/chevron1"/>
    <dgm:cxn modelId="{FFD95286-4B9B-4BA0-9C3D-121CB7438448}" type="presOf" srcId="{FED8A973-6B7A-4681-AF35-9EB5F2A6AEE6}" destId="{9A1542A2-F7BC-4C48-AA21-A9E2E3A8640F}" srcOrd="0" destOrd="0" presId="urn:microsoft.com/office/officeart/2005/8/layout/chevron1"/>
    <dgm:cxn modelId="{A6564494-8866-43D6-B6F3-4ACA32532564}" srcId="{CE3C87BB-B950-4D4D-8D3B-E6FD19DC6764}" destId="{34892110-AA3A-4929-B247-E5AD1B7F029A}" srcOrd="2" destOrd="0" parTransId="{57812379-4F6B-4DF3-9864-38444E53D81F}" sibTransId="{90300529-FCEA-48E2-9E3F-DFA5ADD0D8EC}"/>
    <dgm:cxn modelId="{D0433E09-777F-4584-90D5-725B1527BC03}" type="presOf" srcId="{34892110-AA3A-4929-B247-E5AD1B7F029A}" destId="{A82826A6-69C3-4197-A560-7A291AAF8DAF}" srcOrd="0" destOrd="0" presId="urn:microsoft.com/office/officeart/2005/8/layout/chevron1"/>
    <dgm:cxn modelId="{FAE76235-A3CE-44BC-A340-4EA81963CEE0}" type="presOf" srcId="{CE3C87BB-B950-4D4D-8D3B-E6FD19DC6764}" destId="{395F0CB1-EE5D-4153-9F67-F86C6CB8C736}" srcOrd="0" destOrd="0" presId="urn:microsoft.com/office/officeart/2005/8/layout/chevron1"/>
    <dgm:cxn modelId="{E999770F-4CC4-4C17-81A5-1AF4FD26FC90}" type="presParOf" srcId="{395F0CB1-EE5D-4153-9F67-F86C6CB8C736}" destId="{41AC9912-2F8A-4A04-B65E-B97E7273268D}" srcOrd="0" destOrd="0" presId="urn:microsoft.com/office/officeart/2005/8/layout/chevron1"/>
    <dgm:cxn modelId="{B86C98F8-4C35-4BF3-9B3A-04979E75EF64}" type="presParOf" srcId="{395F0CB1-EE5D-4153-9F67-F86C6CB8C736}" destId="{895F31AB-F5EE-455F-B962-E7A64EB78558}" srcOrd="1" destOrd="0" presId="urn:microsoft.com/office/officeart/2005/8/layout/chevron1"/>
    <dgm:cxn modelId="{C369C1A1-2D6D-4B24-91FE-FFCB5AEA5879}" type="presParOf" srcId="{395F0CB1-EE5D-4153-9F67-F86C6CB8C736}" destId="{9A1542A2-F7BC-4C48-AA21-A9E2E3A8640F}" srcOrd="2" destOrd="0" presId="urn:microsoft.com/office/officeart/2005/8/layout/chevron1"/>
    <dgm:cxn modelId="{8DB89218-64FF-47A9-B383-38E34AFC8349}" type="presParOf" srcId="{395F0CB1-EE5D-4153-9F67-F86C6CB8C736}" destId="{C49B25C1-5321-4E37-8A4D-29496BFDFA35}" srcOrd="3" destOrd="0" presId="urn:microsoft.com/office/officeart/2005/8/layout/chevron1"/>
    <dgm:cxn modelId="{8EA7BDEB-5C52-4D71-A8AB-7893B90F614B}" type="presParOf" srcId="{395F0CB1-EE5D-4153-9F67-F86C6CB8C736}" destId="{A82826A6-69C3-4197-A560-7A291AAF8DAF}" srcOrd="4" destOrd="0" presId="urn:microsoft.com/office/officeart/2005/8/layout/chevro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3C87BB-B950-4D4D-8D3B-E6FD19DC676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07C35C-C466-4AE6-B9CF-CA843DF1AF05}">
      <dgm:prSet phldrT="[Metin]"/>
      <dgm:spPr/>
      <dgm:t>
        <a:bodyPr/>
        <a:lstStyle/>
        <a:p>
          <a:r>
            <a:rPr lang="tr-TR" dirty="0" smtClean="0"/>
            <a:t>Gün</a:t>
          </a:r>
          <a:endParaRPr lang="tr-TR" dirty="0"/>
        </a:p>
      </dgm:t>
    </dgm:pt>
    <dgm:pt modelId="{969459BA-9565-4DA4-813E-02E210EAC1AE}" type="parTrans" cxnId="{BA3090C2-A469-49C0-8CEF-718F0FBF4F14}">
      <dgm:prSet/>
      <dgm:spPr/>
      <dgm:t>
        <a:bodyPr/>
        <a:lstStyle/>
        <a:p>
          <a:endParaRPr lang="tr-TR"/>
        </a:p>
      </dgm:t>
    </dgm:pt>
    <dgm:pt modelId="{B7B56AEC-17B5-46C8-A4D2-FC8D77A3FF35}" type="sibTrans" cxnId="{BA3090C2-A469-49C0-8CEF-718F0FBF4F14}">
      <dgm:prSet/>
      <dgm:spPr/>
      <dgm:t>
        <a:bodyPr/>
        <a:lstStyle/>
        <a:p>
          <a:endParaRPr lang="tr-TR"/>
        </a:p>
      </dgm:t>
    </dgm:pt>
    <dgm:pt modelId="{FED8A973-6B7A-4681-AF35-9EB5F2A6AEE6}">
      <dgm:prSet phldrT="[Metin]"/>
      <dgm:spPr/>
      <dgm:t>
        <a:bodyPr/>
        <a:lstStyle/>
        <a:p>
          <a:r>
            <a:rPr lang="tr-TR" dirty="0" smtClean="0"/>
            <a:t>Hafta</a:t>
          </a:r>
          <a:endParaRPr lang="tr-TR" dirty="0"/>
        </a:p>
      </dgm:t>
    </dgm:pt>
    <dgm:pt modelId="{BB690683-ED7D-4CD8-BFC9-AF415925C2B5}" type="parTrans" cxnId="{D9C89555-3CA6-4C23-A9CE-36AAA72E1176}">
      <dgm:prSet/>
      <dgm:spPr/>
      <dgm:t>
        <a:bodyPr/>
        <a:lstStyle/>
        <a:p>
          <a:endParaRPr lang="tr-TR"/>
        </a:p>
      </dgm:t>
    </dgm:pt>
    <dgm:pt modelId="{B5F17C99-3F51-4961-BF78-430145C22E2F}" type="sibTrans" cxnId="{D9C89555-3CA6-4C23-A9CE-36AAA72E1176}">
      <dgm:prSet/>
      <dgm:spPr/>
      <dgm:t>
        <a:bodyPr/>
        <a:lstStyle/>
        <a:p>
          <a:endParaRPr lang="tr-TR"/>
        </a:p>
      </dgm:t>
    </dgm:pt>
    <dgm:pt modelId="{34892110-AA3A-4929-B247-E5AD1B7F029A}">
      <dgm:prSet phldrT="[Metin]"/>
      <dgm:spPr/>
      <dgm:t>
        <a:bodyPr/>
        <a:lstStyle/>
        <a:p>
          <a:r>
            <a:rPr lang="tr-TR" dirty="0" smtClean="0"/>
            <a:t>Ay</a:t>
          </a:r>
          <a:endParaRPr lang="tr-TR" dirty="0"/>
        </a:p>
      </dgm:t>
    </dgm:pt>
    <dgm:pt modelId="{57812379-4F6B-4DF3-9864-38444E53D81F}" type="parTrans" cxnId="{A6564494-8866-43D6-B6F3-4ACA32532564}">
      <dgm:prSet/>
      <dgm:spPr/>
      <dgm:t>
        <a:bodyPr/>
        <a:lstStyle/>
        <a:p>
          <a:endParaRPr lang="tr-TR"/>
        </a:p>
      </dgm:t>
    </dgm:pt>
    <dgm:pt modelId="{90300529-FCEA-48E2-9E3F-DFA5ADD0D8EC}" type="sibTrans" cxnId="{A6564494-8866-43D6-B6F3-4ACA32532564}">
      <dgm:prSet/>
      <dgm:spPr/>
      <dgm:t>
        <a:bodyPr/>
        <a:lstStyle/>
        <a:p>
          <a:endParaRPr lang="tr-TR"/>
        </a:p>
      </dgm:t>
    </dgm:pt>
    <dgm:pt modelId="{BA25E87A-4D95-4DD1-99AF-3C2DC3BF6178}">
      <dgm:prSet phldrT="[Metin]"/>
      <dgm:spPr/>
      <dgm:t>
        <a:bodyPr/>
        <a:lstStyle/>
        <a:p>
          <a:r>
            <a:rPr lang="tr-TR" dirty="0" smtClean="0"/>
            <a:t>Yıl</a:t>
          </a:r>
          <a:endParaRPr lang="tr-TR" dirty="0"/>
        </a:p>
      </dgm:t>
    </dgm:pt>
    <dgm:pt modelId="{12B56B33-9D16-41F7-B96C-C25D18CAD29E}" type="parTrans" cxnId="{58FD98D4-FF75-4944-A9F7-9150171E0AAE}">
      <dgm:prSet/>
      <dgm:spPr/>
      <dgm:t>
        <a:bodyPr/>
        <a:lstStyle/>
        <a:p>
          <a:endParaRPr lang="tr-TR"/>
        </a:p>
      </dgm:t>
    </dgm:pt>
    <dgm:pt modelId="{A64B91FC-D348-49D6-9079-AF3CE4417EEB}" type="sibTrans" cxnId="{58FD98D4-FF75-4944-A9F7-9150171E0AAE}">
      <dgm:prSet/>
      <dgm:spPr/>
      <dgm:t>
        <a:bodyPr/>
        <a:lstStyle/>
        <a:p>
          <a:endParaRPr lang="tr-TR"/>
        </a:p>
      </dgm:t>
    </dgm:pt>
    <dgm:pt modelId="{395F0CB1-EE5D-4153-9F67-F86C6CB8C736}" type="pres">
      <dgm:prSet presAssocID="{CE3C87BB-B950-4D4D-8D3B-E6FD19DC6764}" presName="Name0" presStyleCnt="0">
        <dgm:presLayoutVars>
          <dgm:dir/>
          <dgm:animLvl val="lvl"/>
          <dgm:resizeHandles val="exact"/>
        </dgm:presLayoutVars>
      </dgm:prSet>
      <dgm:spPr/>
    </dgm:pt>
    <dgm:pt modelId="{41AC9912-2F8A-4A04-B65E-B97E7273268D}" type="pres">
      <dgm:prSet presAssocID="{E907C35C-C466-4AE6-B9CF-CA843DF1AF05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5F31AB-F5EE-455F-B962-E7A64EB78558}" type="pres">
      <dgm:prSet presAssocID="{B7B56AEC-17B5-46C8-A4D2-FC8D77A3FF35}" presName="parTxOnlySpace" presStyleCnt="0"/>
      <dgm:spPr/>
    </dgm:pt>
    <dgm:pt modelId="{9A1542A2-F7BC-4C48-AA21-A9E2E3A8640F}" type="pres">
      <dgm:prSet presAssocID="{FED8A973-6B7A-4681-AF35-9EB5F2A6AEE6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9B25C1-5321-4E37-8A4D-29496BFDFA35}" type="pres">
      <dgm:prSet presAssocID="{B5F17C99-3F51-4961-BF78-430145C22E2F}" presName="parTxOnlySpace" presStyleCnt="0"/>
      <dgm:spPr/>
    </dgm:pt>
    <dgm:pt modelId="{A82826A6-69C3-4197-A560-7A291AAF8DAF}" type="pres">
      <dgm:prSet presAssocID="{34892110-AA3A-4929-B247-E5AD1B7F029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DB235CF-B44C-4C34-B2D0-0C6142DEFC09}" type="pres">
      <dgm:prSet presAssocID="{90300529-FCEA-48E2-9E3F-DFA5ADD0D8EC}" presName="parTxOnlySpace" presStyleCnt="0"/>
      <dgm:spPr/>
    </dgm:pt>
    <dgm:pt modelId="{C83A215D-B005-4358-B35F-C127AFD145FE}" type="pres">
      <dgm:prSet presAssocID="{BA25E87A-4D95-4DD1-99AF-3C2DC3BF6178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9C89555-3CA6-4C23-A9CE-36AAA72E1176}" srcId="{CE3C87BB-B950-4D4D-8D3B-E6FD19DC6764}" destId="{FED8A973-6B7A-4681-AF35-9EB5F2A6AEE6}" srcOrd="1" destOrd="0" parTransId="{BB690683-ED7D-4CD8-BFC9-AF415925C2B5}" sibTransId="{B5F17C99-3F51-4961-BF78-430145C22E2F}"/>
    <dgm:cxn modelId="{BD5C7742-9A8A-44E3-B803-C7A84199D279}" type="presOf" srcId="{34892110-AA3A-4929-B247-E5AD1B7F029A}" destId="{A82826A6-69C3-4197-A560-7A291AAF8DAF}" srcOrd="0" destOrd="0" presId="urn:microsoft.com/office/officeart/2005/8/layout/chevron1"/>
    <dgm:cxn modelId="{58FD98D4-FF75-4944-A9F7-9150171E0AAE}" srcId="{CE3C87BB-B950-4D4D-8D3B-E6FD19DC6764}" destId="{BA25E87A-4D95-4DD1-99AF-3C2DC3BF6178}" srcOrd="3" destOrd="0" parTransId="{12B56B33-9D16-41F7-B96C-C25D18CAD29E}" sibTransId="{A64B91FC-D348-49D6-9079-AF3CE4417EEB}"/>
    <dgm:cxn modelId="{9BDCE05E-809F-4D16-8AF4-CD0810E23B34}" type="presOf" srcId="{E907C35C-C466-4AE6-B9CF-CA843DF1AF05}" destId="{41AC9912-2F8A-4A04-B65E-B97E7273268D}" srcOrd="0" destOrd="0" presId="urn:microsoft.com/office/officeart/2005/8/layout/chevron1"/>
    <dgm:cxn modelId="{BA3090C2-A469-49C0-8CEF-718F0FBF4F14}" srcId="{CE3C87BB-B950-4D4D-8D3B-E6FD19DC6764}" destId="{E907C35C-C466-4AE6-B9CF-CA843DF1AF05}" srcOrd="0" destOrd="0" parTransId="{969459BA-9565-4DA4-813E-02E210EAC1AE}" sibTransId="{B7B56AEC-17B5-46C8-A4D2-FC8D77A3FF35}"/>
    <dgm:cxn modelId="{B3A0E6E4-716D-4D40-AEFD-1B6A22671DAA}" type="presOf" srcId="{FED8A973-6B7A-4681-AF35-9EB5F2A6AEE6}" destId="{9A1542A2-F7BC-4C48-AA21-A9E2E3A8640F}" srcOrd="0" destOrd="0" presId="urn:microsoft.com/office/officeart/2005/8/layout/chevron1"/>
    <dgm:cxn modelId="{F824F15F-1BA5-411E-A199-F1D2CC8B2466}" type="presOf" srcId="{CE3C87BB-B950-4D4D-8D3B-E6FD19DC6764}" destId="{395F0CB1-EE5D-4153-9F67-F86C6CB8C736}" srcOrd="0" destOrd="0" presId="urn:microsoft.com/office/officeart/2005/8/layout/chevron1"/>
    <dgm:cxn modelId="{30F861E1-FD75-45BE-A7CB-7A96DA43D21E}" type="presOf" srcId="{BA25E87A-4D95-4DD1-99AF-3C2DC3BF6178}" destId="{C83A215D-B005-4358-B35F-C127AFD145FE}" srcOrd="0" destOrd="0" presId="urn:microsoft.com/office/officeart/2005/8/layout/chevron1"/>
    <dgm:cxn modelId="{A6564494-8866-43D6-B6F3-4ACA32532564}" srcId="{CE3C87BB-B950-4D4D-8D3B-E6FD19DC6764}" destId="{34892110-AA3A-4929-B247-E5AD1B7F029A}" srcOrd="2" destOrd="0" parTransId="{57812379-4F6B-4DF3-9864-38444E53D81F}" sibTransId="{90300529-FCEA-48E2-9E3F-DFA5ADD0D8EC}"/>
    <dgm:cxn modelId="{E8041885-0FF2-4145-90E4-AE04BB4B8998}" type="presParOf" srcId="{395F0CB1-EE5D-4153-9F67-F86C6CB8C736}" destId="{41AC9912-2F8A-4A04-B65E-B97E7273268D}" srcOrd="0" destOrd="0" presId="urn:microsoft.com/office/officeart/2005/8/layout/chevron1"/>
    <dgm:cxn modelId="{E690A11B-8E9E-45E9-A3D1-8A74E9142A0A}" type="presParOf" srcId="{395F0CB1-EE5D-4153-9F67-F86C6CB8C736}" destId="{895F31AB-F5EE-455F-B962-E7A64EB78558}" srcOrd="1" destOrd="0" presId="urn:microsoft.com/office/officeart/2005/8/layout/chevron1"/>
    <dgm:cxn modelId="{401E9E9E-C7A3-469C-BC15-022F0671C821}" type="presParOf" srcId="{395F0CB1-EE5D-4153-9F67-F86C6CB8C736}" destId="{9A1542A2-F7BC-4C48-AA21-A9E2E3A8640F}" srcOrd="2" destOrd="0" presId="urn:microsoft.com/office/officeart/2005/8/layout/chevron1"/>
    <dgm:cxn modelId="{3FD5C811-7EF5-4288-86FF-2C01681A470E}" type="presParOf" srcId="{395F0CB1-EE5D-4153-9F67-F86C6CB8C736}" destId="{C49B25C1-5321-4E37-8A4D-29496BFDFA35}" srcOrd="3" destOrd="0" presId="urn:microsoft.com/office/officeart/2005/8/layout/chevron1"/>
    <dgm:cxn modelId="{F408A5C2-03B2-40B9-976B-59022C13ABA1}" type="presParOf" srcId="{395F0CB1-EE5D-4153-9F67-F86C6CB8C736}" destId="{A82826A6-69C3-4197-A560-7A291AAF8DAF}" srcOrd="4" destOrd="0" presId="urn:microsoft.com/office/officeart/2005/8/layout/chevron1"/>
    <dgm:cxn modelId="{F09610EC-849B-4A21-B38C-DE099514083D}" type="presParOf" srcId="{395F0CB1-EE5D-4153-9F67-F86C6CB8C736}" destId="{8DB235CF-B44C-4C34-B2D0-0C6142DEFC09}" srcOrd="5" destOrd="0" presId="urn:microsoft.com/office/officeart/2005/8/layout/chevron1"/>
    <dgm:cxn modelId="{E36E2BEC-AF4C-40CF-88DE-A926D9754A2E}" type="presParOf" srcId="{395F0CB1-EE5D-4153-9F67-F86C6CB8C736}" destId="{C83A215D-B005-4358-B35F-C127AFD145FE}" srcOrd="6" destOrd="0" presId="urn:microsoft.com/office/officeart/2005/8/layout/chevr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7B965-7DA6-4F30-9679-FBA0B8F1F497}" type="datetimeFigureOut">
              <a:rPr lang="tr-TR" smtClean="0"/>
              <a:t>15.01.2024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EF73D-A20D-4DDC-8286-BBB20637B24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EF73D-A20D-4DDC-8286-BBB20637B24B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88"/>
          <p:cNvGrpSpPr/>
          <p:nvPr/>
        </p:nvGrpSpPr>
        <p:grpSpPr>
          <a:xfrm>
            <a:off x="-247255" y="-59376"/>
            <a:ext cx="9386888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" name="Group 8"/>
          <p:cNvGrpSpPr/>
          <p:nvPr/>
        </p:nvGrpSpPr>
        <p:grpSpPr>
          <a:xfrm>
            <a:off x="1251970" y="1186484"/>
            <a:ext cx="6636259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9428" y="2075505"/>
            <a:ext cx="6509936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9428" y="3906267"/>
            <a:ext cx="6505070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08B9EBBA-996F-894A-B54A-D6246ED52CEA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572871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9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" name="Group 26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49925"/>
            <a:ext cx="2624234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8836" y="803186"/>
            <a:ext cx="4711405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630481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6"/>
          <p:cNvGrpSpPr/>
          <p:nvPr/>
        </p:nvGrpSpPr>
        <p:grpSpPr>
          <a:xfrm>
            <a:off x="-247255" y="-59376"/>
            <a:ext cx="9386888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" name="Group 8"/>
          <p:cNvGrpSpPr/>
          <p:nvPr/>
        </p:nvGrpSpPr>
        <p:grpSpPr>
          <a:xfrm>
            <a:off x="2444659" y="1186484"/>
            <a:ext cx="4249609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162" y="2074730"/>
            <a:ext cx="4117668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162" y="3846851"/>
            <a:ext cx="4117667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8DFA1846-DA80-1C48-A609-854EA85C59AD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445017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6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58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2339670"/>
            <a:ext cx="2625621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659" y="803188"/>
            <a:ext cx="4702193" cy="23826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8835" y="3672162"/>
            <a:ext cx="4704017" cy="238358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57302355-E14B-8545-A8F8-0FE83CC9D524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870317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38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1" name="Group 60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1" y="2363916"/>
            <a:ext cx="2625621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3853" y="803185"/>
            <a:ext cx="4698816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979" y="1488986"/>
            <a:ext cx="4698263" cy="16968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8989" y="3665887"/>
            <a:ext cx="4698311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8835" y="4351687"/>
            <a:ext cx="4699191" cy="17040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02640F58-564D-2B4F-AE67-E407BA4FCF45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824571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6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23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49925"/>
            <a:ext cx="2625897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531509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8818C68F-D26B-8F47-958C-23B49CF8A634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043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3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20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52026"/>
            <a:ext cx="2625898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88" y="802809"/>
            <a:ext cx="4706276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474" y="3580186"/>
            <a:ext cx="2625898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48709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2"/>
          <p:cNvGrpSpPr/>
          <p:nvPr/>
        </p:nvGrpSpPr>
        <p:grpSpPr>
          <a:xfrm>
            <a:off x="-247255" y="-59376"/>
            <a:ext cx="9386888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75"/>
          <p:cNvGrpSpPr/>
          <p:nvPr/>
        </p:nvGrpSpPr>
        <p:grpSpPr>
          <a:xfrm>
            <a:off x="604002" y="1698332"/>
            <a:ext cx="4456155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7632" y="0"/>
            <a:ext cx="3486368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082" y="2360255"/>
            <a:ext cx="4332485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4082" y="3545012"/>
            <a:ext cx="4332485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09B482E8-6E0E-1B4F-B1FD-C69DB9E858D9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6227064"/>
            <a:ext cx="44566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71283" y="320040"/>
            <a:ext cx="6858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7372070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4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" name="Group 21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49926"/>
            <a:ext cx="2625897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2488" y="794719"/>
            <a:ext cx="4706276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69524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4"/>
          <p:cNvGrpSpPr/>
          <p:nvPr/>
        </p:nvGrpSpPr>
        <p:grpSpPr>
          <a:xfrm flipH="1">
            <a:off x="0" y="0"/>
            <a:ext cx="9438086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" name="Group 21"/>
          <p:cNvGrpSpPr/>
          <p:nvPr/>
        </p:nvGrpSpPr>
        <p:grpSpPr>
          <a:xfrm>
            <a:off x="5789211" y="1699589"/>
            <a:ext cx="2755857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55578" y="2349925"/>
            <a:ext cx="2625896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2060" y="798445"/>
            <a:ext cx="4701467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ED62726E-379B-B349-9EED-81ED093FA806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375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15.01.2024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371" y="2358392"/>
            <a:ext cx="2624000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6237" y="794719"/>
            <a:ext cx="4462527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04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3504" y="6227064"/>
            <a:ext cx="79415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345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lbistanram.meb.k12.tr/meb_iys_dosyalar/46/05/958573/dosyalar/2021_03/03141539_Zaman_yonetimi_veli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ctrTitle"/>
          </p:nvPr>
        </p:nvSpPr>
        <p:spPr>
          <a:xfrm>
            <a:off x="714348" y="2500306"/>
            <a:ext cx="7772400" cy="1470025"/>
          </a:xfrm>
          <a:solidFill>
            <a:schemeClr val="bg1">
              <a:alpha val="62000"/>
            </a:schemeClr>
          </a:solidFill>
        </p:spPr>
        <p:txBody>
          <a:bodyPr>
            <a:normAutofit/>
          </a:bodyPr>
          <a:lstStyle/>
          <a:p>
            <a:r>
              <a:rPr lang="tr-TR" sz="6600" b="1" dirty="0" smtClean="0">
                <a:solidFill>
                  <a:srgbClr val="FF0000"/>
                </a:solidFill>
              </a:rPr>
              <a:t>ZAMAN YÖNETİMİ</a:t>
            </a:r>
            <a:endParaRPr lang="tr-TR" sz="6600" b="1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157914" y="6143620"/>
            <a:ext cx="2986086" cy="714380"/>
          </a:xfrm>
          <a:solidFill>
            <a:schemeClr val="bg1">
              <a:alpha val="57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r-TR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Özkan YILDIRIM               Psikolojik Danışman</a:t>
            </a:r>
            <a:endParaRPr lang="tr-TR" sz="2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Önerİler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Çocuğunuza her aktivitenin bir vakti olduğunu ve yapmaları gereken şeyleri yaptıktan sonra hak ettikleri gibi kalan boş zamanın keyfini çıkarabileceklerini öğretebilirsiniz.</a:t>
            </a:r>
          </a:p>
          <a:p>
            <a:endParaRPr lang="tr-TR" dirty="0" smtClean="0"/>
          </a:p>
          <a:p>
            <a:r>
              <a:rPr lang="tr-TR" dirty="0" smtClean="0"/>
              <a:t>Önce, sonra, ilk, son,her zaman, bazen, hiçbir zaman gibi kavramların da zaman kavramının içinde olduğu unutulmamalıdır.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Önerİler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Öğrenmeyi oyun haline getirmeye çalışın. Süre tutularak yapılan aktiviteler, zaman kavramını öğrenmede yardımcı olabilir.</a:t>
            </a:r>
          </a:p>
          <a:p>
            <a:endParaRPr lang="tr-TR" dirty="0" smtClean="0"/>
          </a:p>
          <a:p>
            <a:pPr lvl="0"/>
            <a:r>
              <a:rPr lang="tr-TR" dirty="0" smtClean="0"/>
              <a:t>Bir takım sorular aracılığıyla merak duygusu uyandırabilir ve öğrenmeyi kolaylaştırabilirsiniz. Örneğin, küçük çocuklara sabah mı uyanırız akşam mı? ya da sabah mı hava karanlık olur akşam mı? gibi sorular yöneltebilirsiniz.</a:t>
            </a:r>
          </a:p>
          <a:p>
            <a:pPr>
              <a:buNone/>
            </a:pP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Önerİler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Rutinler zamanı organize etmeye ve bir düzen yaratmaya yardımcı olurlar.</a:t>
            </a:r>
          </a:p>
          <a:p>
            <a:pPr lvl="1"/>
            <a:r>
              <a:rPr lang="tr-TR" dirty="0" smtClean="0"/>
              <a:t>Çocuğunuz yataktan kalktığında okul için hazırlanması gerektiğini bilmeli.</a:t>
            </a:r>
          </a:p>
          <a:p>
            <a:pPr lvl="1"/>
            <a:r>
              <a:rPr lang="tr-TR" dirty="0" smtClean="0"/>
              <a:t>Oyun oynamadan önce ev ödevini yapmalı.</a:t>
            </a:r>
          </a:p>
          <a:p>
            <a:pPr lvl="1"/>
            <a:r>
              <a:rPr lang="tr-TR" dirty="0" smtClean="0"/>
              <a:t>Yeni oyuncaklar çıkarmadan önce etrafa dağılmış olan diğer oyuncakları toplamalı.</a:t>
            </a:r>
          </a:p>
          <a:p>
            <a:pPr lvl="1"/>
            <a:r>
              <a:rPr lang="tr-TR" dirty="0" smtClean="0"/>
              <a:t>Yatağa gitmeden önce bir sonraki gün için çantasını hazırlamalı. </a:t>
            </a:r>
          </a:p>
          <a:p>
            <a:pPr lvl="1"/>
            <a:r>
              <a:rPr lang="tr-TR" dirty="0" smtClean="0"/>
              <a:t>Yemek saati, eve geliş saati  gibi rutinler oluşturmaya çalışın.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Önerİler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Çocuğunuzun istediği bir oyuncağı hemen almak yerine çok uzun olmamak koşulu ile bir süre beklemesini sağlayın. Bekleyeceği süreyi takvimde işaretleyerek her gün kalan gün sayısını çocuğunuzla beraber hesaplayın.</a:t>
            </a:r>
          </a:p>
          <a:p>
            <a:r>
              <a:rPr lang="tr-TR" dirty="0" smtClean="0"/>
              <a:t>Kum saatleri çocukların ilgisini daha çok çekiyor. Ona bir kum saati alabilirsiniz.</a:t>
            </a:r>
          </a:p>
          <a:p>
            <a:r>
              <a:rPr lang="tr-TR" dirty="0" smtClean="0"/>
              <a:t>Odasına asmak için takvim alabilirsiniz.</a:t>
            </a:r>
            <a:endParaRPr lang="tr-TR" b="1" dirty="0" smtClean="0">
              <a:latin typeface="Lucida Calligraphy" panose="03010101010101010101" pitchFamily="66" charset="0"/>
            </a:endParaRPr>
          </a:p>
          <a:p>
            <a:pPr>
              <a:buNone/>
            </a:pPr>
            <a:endParaRPr lang="tr-TR" b="1" dirty="0">
              <a:latin typeface="Lucida Calligraphy" panose="03010101010101010101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Önerİler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42910" y="2143116"/>
          <a:ext cx="4186238" cy="1819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yagram"/>
          <p:cNvGraphicFramePr/>
          <p:nvPr/>
        </p:nvGraphicFramePr>
        <p:xfrm>
          <a:off x="3714744" y="3000372"/>
          <a:ext cx="428628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785786" y="2000240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Saati öğretirken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3857620" y="3929066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Takvimi öğretirken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C00000"/>
                </a:solidFill>
                <a:latin typeface="Bahnschrift SemiBold SemiConden" pitchFamily="34" charset="0"/>
              </a:rPr>
              <a:t>kaynakça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9" name="8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smtClean="0">
                <a:solidFill>
                  <a:srgbClr val="FF0000"/>
                </a:solidFill>
              </a:rPr>
              <a:t>Zaman </a:t>
            </a:r>
            <a:r>
              <a:rPr lang="tr-TR" sz="1800" dirty="0" smtClean="0">
                <a:solidFill>
                  <a:srgbClr val="FF0000"/>
                </a:solidFill>
              </a:rPr>
              <a:t>Yönetimi: </a:t>
            </a:r>
            <a:r>
              <a:rPr lang="tr-TR" sz="1800" dirty="0" smtClean="0">
                <a:solidFill>
                  <a:srgbClr val="00B0F0"/>
                </a:solidFill>
                <a:hlinkClick r:id="rId3"/>
              </a:rPr>
              <a:t>https://elbistanram.meb.k12.tr/meb_iys_dosyalar/46/05/958573/dosyalar/2021_03/03141539_Zaman_yonetimi_veli.pptx</a:t>
            </a:r>
            <a:endParaRPr lang="tr-TR" sz="1800" dirty="0" smtClean="0">
              <a:solidFill>
                <a:srgbClr val="00B0F0"/>
              </a:solidFill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">
            <a:extLst>
              <a:ext uri="{FF2B5EF4-FFF2-40B4-BE49-F238E27FC236}">
                <a16:creationId xmlns="" xmlns:a16="http://schemas.microsoft.com/office/drawing/2014/main" id="{84DB7353-7D7A-431B-A5B6-A3845E6F2B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8" cy="6923798"/>
            <a:chOff x="-329674" y="-51881"/>
            <a:chExt cx="12515851" cy="6923798"/>
          </a:xfrm>
        </p:grpSpPr>
        <p:sp>
          <p:nvSpPr>
            <p:cNvPr id="8" name="Freeform 5">
              <a:extLst>
                <a:ext uri="{FF2B5EF4-FFF2-40B4-BE49-F238E27FC236}">
                  <a16:creationId xmlns="" xmlns:a16="http://schemas.microsoft.com/office/drawing/2014/main" id="{9E8D15D6-6183-4BE1-A315-C7EC9C1A53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6">
              <a:extLst>
                <a:ext uri="{FF2B5EF4-FFF2-40B4-BE49-F238E27FC236}">
                  <a16:creationId xmlns="" xmlns:a16="http://schemas.microsoft.com/office/drawing/2014/main" id="{82A253FA-4E60-4B4D-94B0-93ECFCF3098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7">
              <a:extLst>
                <a:ext uri="{FF2B5EF4-FFF2-40B4-BE49-F238E27FC236}">
                  <a16:creationId xmlns="" xmlns:a16="http://schemas.microsoft.com/office/drawing/2014/main" id="{E1B39AD1-11BD-457B-822C-A873607F41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8">
              <a:extLst>
                <a:ext uri="{FF2B5EF4-FFF2-40B4-BE49-F238E27FC236}">
                  <a16:creationId xmlns="" xmlns:a16="http://schemas.microsoft.com/office/drawing/2014/main" id="{CC286005-78D5-4BE4-AA8B-75CDC07E786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9">
              <a:extLst>
                <a:ext uri="{FF2B5EF4-FFF2-40B4-BE49-F238E27FC236}">
                  <a16:creationId xmlns="" xmlns:a16="http://schemas.microsoft.com/office/drawing/2014/main" id="{09E4A22D-7E83-4F24-97FE-931A93CACC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10">
              <a:extLst>
                <a:ext uri="{FF2B5EF4-FFF2-40B4-BE49-F238E27FC236}">
                  <a16:creationId xmlns="" xmlns:a16="http://schemas.microsoft.com/office/drawing/2014/main" id="{4351E96B-8DD4-4D5E-A9F0-C47F5F3378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1">
              <a:extLst>
                <a:ext uri="{FF2B5EF4-FFF2-40B4-BE49-F238E27FC236}">
                  <a16:creationId xmlns="" xmlns:a16="http://schemas.microsoft.com/office/drawing/2014/main" id="{BFF78610-2475-4756-9EC8-5DA7D8902D5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2">
              <a:extLst>
                <a:ext uri="{FF2B5EF4-FFF2-40B4-BE49-F238E27FC236}">
                  <a16:creationId xmlns="" xmlns:a16="http://schemas.microsoft.com/office/drawing/2014/main" id="{C7ACAE44-681D-4CBC-B2AB-E5131DF5A86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3">
              <a:extLst>
                <a:ext uri="{FF2B5EF4-FFF2-40B4-BE49-F238E27FC236}">
                  <a16:creationId xmlns="" xmlns:a16="http://schemas.microsoft.com/office/drawing/2014/main" id="{CA22E4A0-73AA-4722-9C16-F3AF9A33EC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4">
              <a:extLst>
                <a:ext uri="{FF2B5EF4-FFF2-40B4-BE49-F238E27FC236}">
                  <a16:creationId xmlns="" xmlns:a16="http://schemas.microsoft.com/office/drawing/2014/main" id="{BB36E626-EBEB-41C0-B224-8DB049DB4D7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5">
              <a:extLst>
                <a:ext uri="{FF2B5EF4-FFF2-40B4-BE49-F238E27FC236}">
                  <a16:creationId xmlns="" xmlns:a16="http://schemas.microsoft.com/office/drawing/2014/main" id="{D603DEC5-BED4-4DB6-A253-F61CC36742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6">
              <a:extLst>
                <a:ext uri="{FF2B5EF4-FFF2-40B4-BE49-F238E27FC236}">
                  <a16:creationId xmlns="" xmlns:a16="http://schemas.microsoft.com/office/drawing/2014/main" id="{86AE9DE6-CA9A-479B-A0FB-0E1BAC7A65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7">
              <a:extLst>
                <a:ext uri="{FF2B5EF4-FFF2-40B4-BE49-F238E27FC236}">
                  <a16:creationId xmlns="" xmlns:a16="http://schemas.microsoft.com/office/drawing/2014/main" id="{16CB8DC8-E75F-4574-A290-AAB7031BE8A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8">
              <a:extLst>
                <a:ext uri="{FF2B5EF4-FFF2-40B4-BE49-F238E27FC236}">
                  <a16:creationId xmlns="" xmlns:a16="http://schemas.microsoft.com/office/drawing/2014/main" id="{1CA657E1-3A52-4C23-AA47-EBB2D5C414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9">
              <a:extLst>
                <a:ext uri="{FF2B5EF4-FFF2-40B4-BE49-F238E27FC236}">
                  <a16:creationId xmlns="" xmlns:a16="http://schemas.microsoft.com/office/drawing/2014/main" id="{ED4F701B-2A93-464F-A673-54EED5C4C4C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20">
              <a:extLst>
                <a:ext uri="{FF2B5EF4-FFF2-40B4-BE49-F238E27FC236}">
                  <a16:creationId xmlns="" xmlns:a16="http://schemas.microsoft.com/office/drawing/2014/main" id="{9977C34F-F6C9-4749-B201-7B928802DFF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1">
              <a:extLst>
                <a:ext uri="{FF2B5EF4-FFF2-40B4-BE49-F238E27FC236}">
                  <a16:creationId xmlns="" xmlns:a16="http://schemas.microsoft.com/office/drawing/2014/main" id="{3A913E6B-DBE9-4291-A34C-36069ECB8E6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2">
              <a:extLst>
                <a:ext uri="{FF2B5EF4-FFF2-40B4-BE49-F238E27FC236}">
                  <a16:creationId xmlns="" xmlns:a16="http://schemas.microsoft.com/office/drawing/2014/main" id="{7D415C04-AB5C-4B76-9E49-EEBAEE64D04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3">
              <a:extLst>
                <a:ext uri="{FF2B5EF4-FFF2-40B4-BE49-F238E27FC236}">
                  <a16:creationId xmlns="" xmlns:a16="http://schemas.microsoft.com/office/drawing/2014/main" id="{151FDC11-E872-4EAE-A597-822F9FE170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" name="Group 27">
            <a:extLst>
              <a:ext uri="{FF2B5EF4-FFF2-40B4-BE49-F238E27FC236}">
                <a16:creationId xmlns="" xmlns:a16="http://schemas.microsoft.com/office/drawing/2014/main" id="{1B24766B-81CA-44C7-BF11-77A12BA424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251971" y="1186486"/>
            <a:ext cx="6636259" cy="4477933"/>
            <a:chOff x="1669293" y="1186483"/>
            <a:chExt cx="8848345" cy="4477933"/>
          </a:xfrm>
        </p:grpSpPr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1A2F9962-DEB8-461C-8B4C-C0ED0D8A7B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0" name="Isosceles Triangle 29">
              <a:extLst>
                <a:ext uri="{FF2B5EF4-FFF2-40B4-BE49-F238E27FC236}">
                  <a16:creationId xmlns="" xmlns:a16="http://schemas.microsoft.com/office/drawing/2014/main" id="{C0672E08-EB09-4B8E-8522-24BBC2CFFD2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3447AB64-F3EC-4A1F-BFD4-F0F9DB3DAD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3" name="Rectangle 32">
            <a:extLst>
              <a:ext uri="{FF2B5EF4-FFF2-40B4-BE49-F238E27FC236}">
                <a16:creationId xmlns="" xmlns:a16="http://schemas.microsoft.com/office/drawing/2014/main" id="{6BDBA639-2A71-4A60-A71A-FF1836F546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34">
            <a:extLst>
              <a:ext uri="{FF2B5EF4-FFF2-40B4-BE49-F238E27FC236}">
                <a16:creationId xmlns="" xmlns:a16="http://schemas.microsoft.com/office/drawing/2014/main" id="{5E208A8B-5EBD-4532-BE72-26414FA7CF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8" cy="6923798"/>
            <a:chOff x="-329674" y="-51881"/>
            <a:chExt cx="12515851" cy="6923798"/>
          </a:xfrm>
        </p:grpSpPr>
        <p:sp>
          <p:nvSpPr>
            <p:cNvPr id="36" name="Freeform 5">
              <a:extLst>
                <a:ext uri="{FF2B5EF4-FFF2-40B4-BE49-F238E27FC236}">
                  <a16:creationId xmlns="" xmlns:a16="http://schemas.microsoft.com/office/drawing/2014/main" id="{15D09196-B338-4AB5-A71B-CFD5FFCA62B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6">
              <a:extLst>
                <a:ext uri="{FF2B5EF4-FFF2-40B4-BE49-F238E27FC236}">
                  <a16:creationId xmlns="" xmlns:a16="http://schemas.microsoft.com/office/drawing/2014/main" id="{F50B4463-128A-4677-A285-C017E6C543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7">
              <a:extLst>
                <a:ext uri="{FF2B5EF4-FFF2-40B4-BE49-F238E27FC236}">
                  <a16:creationId xmlns="" xmlns:a16="http://schemas.microsoft.com/office/drawing/2014/main" id="{1D9B95CD-F023-4DFA-9678-1E02713F74B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8">
              <a:extLst>
                <a:ext uri="{FF2B5EF4-FFF2-40B4-BE49-F238E27FC236}">
                  <a16:creationId xmlns="" xmlns:a16="http://schemas.microsoft.com/office/drawing/2014/main" id="{1DDF47A8-BE7B-43F3-A500-F5A4656D83B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9">
              <a:extLst>
                <a:ext uri="{FF2B5EF4-FFF2-40B4-BE49-F238E27FC236}">
                  <a16:creationId xmlns="" xmlns:a16="http://schemas.microsoft.com/office/drawing/2014/main" id="{2DD394DE-76FB-42F8-85F2-FD436F4232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0">
              <a:extLst>
                <a:ext uri="{FF2B5EF4-FFF2-40B4-BE49-F238E27FC236}">
                  <a16:creationId xmlns="" xmlns:a16="http://schemas.microsoft.com/office/drawing/2014/main" id="{B95F2EFB-87E6-4400-AAF3-7EB8B4F156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1">
              <a:extLst>
                <a:ext uri="{FF2B5EF4-FFF2-40B4-BE49-F238E27FC236}">
                  <a16:creationId xmlns="" xmlns:a16="http://schemas.microsoft.com/office/drawing/2014/main" id="{1D463476-2BC7-418C-9D6F-51444B11A72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2">
              <a:extLst>
                <a:ext uri="{FF2B5EF4-FFF2-40B4-BE49-F238E27FC236}">
                  <a16:creationId xmlns="" xmlns:a16="http://schemas.microsoft.com/office/drawing/2014/main" id="{24011122-2495-478A-81BF-ABBDEA1DA8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3">
              <a:extLst>
                <a:ext uri="{FF2B5EF4-FFF2-40B4-BE49-F238E27FC236}">
                  <a16:creationId xmlns="" xmlns:a16="http://schemas.microsoft.com/office/drawing/2014/main" id="{C79E87C5-E5B3-476B-B539-FC9CF4A33B7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4">
              <a:extLst>
                <a:ext uri="{FF2B5EF4-FFF2-40B4-BE49-F238E27FC236}">
                  <a16:creationId xmlns="" xmlns:a16="http://schemas.microsoft.com/office/drawing/2014/main" id="{956029CA-2B38-434D-9044-5FF3A1ECD17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5">
              <a:extLst>
                <a:ext uri="{FF2B5EF4-FFF2-40B4-BE49-F238E27FC236}">
                  <a16:creationId xmlns="" xmlns:a16="http://schemas.microsoft.com/office/drawing/2014/main" id="{9514CFB6-E8DB-43DC-B1CD-9CC2D4B2764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6">
              <a:extLst>
                <a:ext uri="{FF2B5EF4-FFF2-40B4-BE49-F238E27FC236}">
                  <a16:creationId xmlns="" xmlns:a16="http://schemas.microsoft.com/office/drawing/2014/main" id="{BD8C1FC8-E550-45BE-9F30-822BAB3781E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7">
              <a:extLst>
                <a:ext uri="{FF2B5EF4-FFF2-40B4-BE49-F238E27FC236}">
                  <a16:creationId xmlns="" xmlns:a16="http://schemas.microsoft.com/office/drawing/2014/main" id="{D1646B5D-A7B7-41EC-9591-0E0C0F4F94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8">
              <a:extLst>
                <a:ext uri="{FF2B5EF4-FFF2-40B4-BE49-F238E27FC236}">
                  <a16:creationId xmlns="" xmlns:a16="http://schemas.microsoft.com/office/drawing/2014/main" id="{E2118E93-481E-4843-987E-378187AA37E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9">
              <a:extLst>
                <a:ext uri="{FF2B5EF4-FFF2-40B4-BE49-F238E27FC236}">
                  <a16:creationId xmlns="" xmlns:a16="http://schemas.microsoft.com/office/drawing/2014/main" id="{77038464-F4E2-47EC-A87F-18469191E3A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20">
              <a:extLst>
                <a:ext uri="{FF2B5EF4-FFF2-40B4-BE49-F238E27FC236}">
                  <a16:creationId xmlns="" xmlns:a16="http://schemas.microsoft.com/office/drawing/2014/main" id="{FB3BBEB1-E146-408F-95B7-EE2F269DE1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21">
              <a:extLst>
                <a:ext uri="{FF2B5EF4-FFF2-40B4-BE49-F238E27FC236}">
                  <a16:creationId xmlns="" xmlns:a16="http://schemas.microsoft.com/office/drawing/2014/main" id="{C765B285-56EC-47FC-B116-274EBBD61AD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2">
              <a:extLst>
                <a:ext uri="{FF2B5EF4-FFF2-40B4-BE49-F238E27FC236}">
                  <a16:creationId xmlns="" xmlns:a16="http://schemas.microsoft.com/office/drawing/2014/main" id="{CB4A6191-6913-42EA-905E-8A174AE2C99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23">
              <a:extLst>
                <a:ext uri="{FF2B5EF4-FFF2-40B4-BE49-F238E27FC236}">
                  <a16:creationId xmlns="" xmlns:a16="http://schemas.microsoft.com/office/drawing/2014/main" id="{8ADEEF92-F481-475A-845C-5E940F0D559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6" name="Freeform: Shape 55">
            <a:extLst>
              <a:ext uri="{FF2B5EF4-FFF2-40B4-BE49-F238E27FC236}">
                <a16:creationId xmlns="" xmlns:a16="http://schemas.microsoft.com/office/drawing/2014/main" id="{D9C506D7-84CB-4057-A44A-465313E785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0931529">
            <a:off x="1630437" y="2448615"/>
            <a:ext cx="3314068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Oval 32">
            <a:extLst>
              <a:ext uri="{FF2B5EF4-FFF2-40B4-BE49-F238E27FC236}">
                <a16:creationId xmlns="" xmlns:a16="http://schemas.microsoft.com/office/drawing/2014/main" id="{7842FC68-61FD-4700-8A22-BB8B071884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765936" y="691977"/>
            <a:ext cx="5821442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F6EDE891-05C7-46B4-B5AB-8E86E18E9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209" y="2061841"/>
            <a:ext cx="5219585" cy="166247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800" dirty="0"/>
              <a:t>BENİ DİNLEDİĞİNİZ İÇİN TEŞEKKÜR EDERİM</a:t>
            </a:r>
            <a:r>
              <a:rPr lang="tr-TR" sz="4800" dirty="0"/>
              <a:t> </a:t>
            </a:r>
            <a:r>
              <a:rPr lang="tr-TR" sz="4800" dirty="0">
                <a:sym typeface="Wingdings" panose="05000000000000000000" pitchFamily="2" charset="2"/>
              </a:rPr>
              <a:t>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312555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ZAMAN NEDİR?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Zaman, yerine konması, geri döndürülmesi, yenilenmesi, depolanması, satın alınması mümkün olmayan </a:t>
            </a:r>
            <a:r>
              <a:rPr lang="tr-TR" dirty="0" smtClean="0">
                <a:solidFill>
                  <a:schemeClr val="accent1"/>
                </a:solidFill>
              </a:rPr>
              <a:t>kıt bir kaynaktır.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</a:t>
            </a:r>
            <a:r>
              <a:rPr lang="tr-TR" b="1" dirty="0" smtClean="0"/>
              <a:t>Zaman, hayatın kendisidir.           </a:t>
            </a:r>
          </a:p>
          <a:p>
            <a:pPr marL="0" indent="0">
              <a:buNone/>
            </a:pPr>
            <a:r>
              <a:rPr lang="tr-TR" b="1" dirty="0" smtClean="0"/>
              <a:t>                                      Benjamin Franklin</a:t>
            </a:r>
            <a:endParaRPr lang="tr-TR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Zaman </a:t>
            </a:r>
            <a:r>
              <a:rPr lang="tr-TR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yönetİMİ</a:t>
            </a:r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tr-TR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nedİr</a:t>
            </a:r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?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857364"/>
            <a:ext cx="3520440" cy="4268799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tr-TR" sz="2400" b="1" dirty="0" smtClean="0"/>
              <a:t>Zaman yönetiminin amacı, bireylerin ve öğrencilerin zamanlarını etkili ve verimli şekilde kullanmalarını sağlamaktır.</a:t>
            </a:r>
            <a:endParaRPr lang="tr-TR" sz="2400" dirty="0" smtClean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857364"/>
            <a:ext cx="3520440" cy="4268799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tr-TR" sz="2400" b="1" dirty="0" smtClean="0"/>
              <a:t>	Zamanı yönetimi, planlama/karar verme, uygulama ve denetleme süreçlerinden oluşan daimi bir döngüdür.</a:t>
            </a:r>
            <a:endParaRPr lang="en-US" sz="2400" b="1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1214414" y="4643446"/>
            <a:ext cx="1857388" cy="1910814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lc="http://schemas.openxmlformats.org/drawingml/2006/lockedCanvas" xmlns:a14="http://schemas.microsoft.com/office/drawing/2010/main" xmlns="" xmlns:dgm="http://schemas.openxmlformats.org/drawingml/2006/diagram" val="0"/>
                </a:ext>
                <a:ext uri="{96DAC541-7B7A-43D3-8B79-37D633B846F1}">
                  <asvg:svgBlip xmlns:lc="http://schemas.openxmlformats.org/drawingml/2006/lockedCanvas" xmlns:asvg="http://schemas.microsoft.com/office/drawing/2016/SVG/main" xmlns="" xmlns:dgm="http://schemas.openxmlformats.org/drawingml/2006/diagram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8 Dikdörtgen"/>
          <p:cNvSpPr/>
          <p:nvPr/>
        </p:nvSpPr>
        <p:spPr>
          <a:xfrm>
            <a:off x="5357818" y="4572008"/>
            <a:ext cx="1785950" cy="1839376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lc="http://schemas.openxmlformats.org/drawingml/2006/lockedCanvas" xmlns:a14="http://schemas.microsoft.com/office/drawing/2010/main" xmlns="" xmlns:dgm="http://schemas.openxmlformats.org/drawingml/2006/diagram" val="0"/>
                </a:ext>
                <a:ext uri="{96DAC541-7B7A-43D3-8B79-37D633B846F1}">
                  <asvg:svgBlip xmlns:lc="http://schemas.openxmlformats.org/drawingml/2006/lockedCanvas" xmlns:asvg="http://schemas.microsoft.com/office/drawing/2016/SVG/main" xmlns="" xmlns:dgm="http://schemas.openxmlformats.org/drawingml/2006/diagram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ZamanI</a:t>
            </a:r>
            <a:r>
              <a:rPr lang="tr-TR" sz="4000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tr-TR" sz="40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yönetebİlmek</a:t>
            </a:r>
            <a:r>
              <a:rPr lang="tr-TR" sz="4000" dirty="0" smtClean="0">
                <a:solidFill>
                  <a:srgbClr val="C00000"/>
                </a:solidFill>
                <a:latin typeface="Bahnschrift SemiBold SemiConden" pitchFamily="34" charset="0"/>
              </a:rPr>
              <a:t> hayatI kontrol </a:t>
            </a:r>
            <a:r>
              <a:rPr lang="tr-TR" sz="40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edebİlmektİr</a:t>
            </a:r>
            <a:r>
              <a:rPr lang="tr-TR" sz="4000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43504" y="2089159"/>
            <a:ext cx="3000396" cy="426879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tr-TR" sz="1800" dirty="0" smtClean="0"/>
              <a:t>	Kontrol edebildiğimiz olayları planlamak,</a:t>
            </a:r>
          </a:p>
          <a:p>
            <a:pPr lvl="0">
              <a:buNone/>
            </a:pPr>
            <a:endParaRPr lang="tr-TR" sz="1800" dirty="0" smtClean="0"/>
          </a:p>
          <a:p>
            <a:pPr lvl="0">
              <a:buNone/>
            </a:pPr>
            <a:endParaRPr lang="tr-TR" sz="1800" dirty="0" smtClean="0"/>
          </a:p>
          <a:p>
            <a:pPr lvl="0">
              <a:buNone/>
            </a:pPr>
            <a:endParaRPr lang="tr-TR" sz="1800" dirty="0" smtClean="0"/>
          </a:p>
          <a:p>
            <a:pPr lvl="0">
              <a:buNone/>
            </a:pPr>
            <a:endParaRPr lang="tr-TR" sz="1800" dirty="0" smtClean="0"/>
          </a:p>
          <a:p>
            <a:pPr>
              <a:buNone/>
            </a:pPr>
            <a:r>
              <a:rPr lang="tr-TR" sz="1800" dirty="0" smtClean="0"/>
              <a:t>	</a:t>
            </a:r>
          </a:p>
          <a:p>
            <a:pPr>
              <a:buNone/>
            </a:pPr>
            <a:r>
              <a:rPr lang="tr-TR" sz="1800" dirty="0" smtClean="0"/>
              <a:t>	İyi bir yaşam için zaman önceden planlanmalıdır.</a:t>
            </a:r>
            <a:endParaRPr lang="en-US" sz="1800" dirty="0" smtClean="0"/>
          </a:p>
          <a:p>
            <a:pPr lvl="0">
              <a:buNone/>
            </a:pPr>
            <a:endParaRPr lang="en-US" sz="1800" dirty="0" smtClean="0"/>
          </a:p>
          <a:p>
            <a:pPr>
              <a:buNone/>
            </a:pPr>
            <a:endParaRPr lang="tr-TR" sz="1800" dirty="0"/>
          </a:p>
        </p:txBody>
      </p:sp>
      <p:sp>
        <p:nvSpPr>
          <p:cNvPr id="8" name="7 İçerik Yer Tutucusu"/>
          <p:cNvSpPr>
            <a:spLocks noGrp="1"/>
          </p:cNvSpPr>
          <p:nvPr>
            <p:ph sz="half" idx="1"/>
          </p:nvPr>
        </p:nvSpPr>
        <p:spPr>
          <a:xfrm>
            <a:off x="1357290" y="1785926"/>
            <a:ext cx="2857520" cy="4268788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lc="http://schemas.openxmlformats.org/drawingml/2006/lockedCanvas" xmlns:a14="http://schemas.microsoft.com/office/drawing/2010/main" xmlns="" xmlns:dgm="http://schemas.openxmlformats.org/drawingml/2006/diagram" val="0"/>
                </a:ext>
                <a:ext uri="{96DAC541-7B7A-43D3-8B79-37D633B846F1}">
                  <asvg:svgBlip xmlns:lc="http://schemas.openxmlformats.org/drawingml/2006/lockedCanvas" xmlns:asvg="http://schemas.microsoft.com/office/drawing/2016/SVG/main" xmlns="" xmlns:dgm="http://schemas.openxmlformats.org/drawingml/2006/diagram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>
            <a:normAutofit/>
          </a:bodyPr>
          <a:lstStyle/>
          <a:p>
            <a:pPr lvl="0">
              <a:buNone/>
            </a:pPr>
            <a:endParaRPr lang="tr-TR" sz="2000" dirty="0" smtClean="0"/>
          </a:p>
          <a:p>
            <a:pPr lvl="0">
              <a:buNone/>
            </a:pPr>
            <a:r>
              <a:rPr lang="tr-TR" sz="1800" dirty="0" smtClean="0"/>
              <a:t>	Zaman yönetimini başarabilmek için;</a:t>
            </a:r>
          </a:p>
          <a:p>
            <a:pPr lvl="0">
              <a:buNone/>
            </a:pPr>
            <a:endParaRPr lang="tr-TR" sz="1800" dirty="0" smtClean="0"/>
          </a:p>
          <a:p>
            <a:pPr lvl="0">
              <a:buNone/>
            </a:pPr>
            <a:endParaRPr lang="tr-TR" sz="1800" dirty="0" smtClean="0"/>
          </a:p>
          <a:p>
            <a:pPr lvl="0">
              <a:buNone/>
            </a:pPr>
            <a:endParaRPr lang="tr-TR" sz="1800" dirty="0" smtClean="0"/>
          </a:p>
          <a:p>
            <a:pPr lvl="0">
              <a:buNone/>
            </a:pPr>
            <a:endParaRPr lang="tr-TR" sz="1800" dirty="0" smtClean="0"/>
          </a:p>
          <a:p>
            <a:pPr>
              <a:buNone/>
            </a:pPr>
            <a:r>
              <a:rPr lang="tr-TR" sz="1800" dirty="0" smtClean="0"/>
              <a:t>	Kontrol edemediğimiz bizim dışımızdaki olayları yönetebilmek gereklidir.</a:t>
            </a:r>
            <a:endParaRPr lang="en-US" sz="1800" dirty="0" smtClean="0"/>
          </a:p>
          <a:p>
            <a:pPr lvl="0">
              <a:buNone/>
            </a:pPr>
            <a:endParaRPr lang="en-US" sz="20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642910" y="2000240"/>
            <a:ext cx="1008869" cy="1008869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" name="10 Dikdörtgen"/>
          <p:cNvSpPr/>
          <p:nvPr/>
        </p:nvSpPr>
        <p:spPr>
          <a:xfrm>
            <a:off x="857224" y="2214554"/>
            <a:ext cx="585144" cy="585144"/>
          </a:xfrm>
          <a:prstGeom prst="rect">
            <a:avLst/>
          </a:prstGeom>
          <a:blipFill>
            <a:blip r:embed="rId4" cstate="print">
              <a:extLst>
                <a:ext uri="{28A0092B-C50C-407E-A947-70E740481C1C}">
                  <a14:useLocalDpi xmlns:lc="http://schemas.openxmlformats.org/drawingml/2006/lockedCanvas" xmlns:a14="http://schemas.microsoft.com/office/drawing/2010/main" xmlns="" xmlns:dgm="http://schemas.openxmlformats.org/drawingml/2006/diagram" val="0"/>
                </a:ext>
                <a:ext uri="{96DAC541-7B7A-43D3-8B79-37D633B846F1}">
                  <asvg:svgBlip xmlns:lc="http://schemas.openxmlformats.org/drawingml/2006/lockedCanvas" xmlns:asvg="http://schemas.microsoft.com/office/drawing/2016/SVG/main" xmlns="" xmlns:dgm="http://schemas.openxmlformats.org/drawingml/2006/diagram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11 Oval"/>
          <p:cNvSpPr/>
          <p:nvPr/>
        </p:nvSpPr>
        <p:spPr>
          <a:xfrm>
            <a:off x="642910" y="4357694"/>
            <a:ext cx="1008869" cy="1008869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3" name="12 Dikdörtgen"/>
          <p:cNvSpPr/>
          <p:nvPr/>
        </p:nvSpPr>
        <p:spPr>
          <a:xfrm>
            <a:off x="857224" y="4572008"/>
            <a:ext cx="585144" cy="585144"/>
          </a:xfrm>
          <a:prstGeom prst="rect">
            <a:avLst/>
          </a:prstGeom>
          <a:blipFill>
            <a:blip r:embed="rId6" cstate="print">
              <a:extLst>
                <a:ext uri="{28A0092B-C50C-407E-A947-70E740481C1C}">
                  <a14:useLocalDpi xmlns:lc="http://schemas.openxmlformats.org/drawingml/2006/lockedCanvas" xmlns:a14="http://schemas.microsoft.com/office/drawing/2010/main" xmlns="" xmlns:dgm="http://schemas.openxmlformats.org/drawingml/2006/diagram" val="0"/>
                </a:ext>
                <a:ext uri="{96DAC541-7B7A-43D3-8B79-37D633B846F1}">
                  <asvg:svgBlip xmlns:lc="http://schemas.openxmlformats.org/drawingml/2006/lockedCanvas" xmlns:asvg="http://schemas.microsoft.com/office/drawing/2016/SVG/main" xmlns="" xmlns:dgm="http://schemas.openxmlformats.org/drawingml/2006/diagram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13 Oval"/>
          <p:cNvSpPr/>
          <p:nvPr/>
        </p:nvSpPr>
        <p:spPr>
          <a:xfrm>
            <a:off x="4357686" y="1928802"/>
            <a:ext cx="1008869" cy="1008869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5" name="14 Dikdörtgen"/>
          <p:cNvSpPr/>
          <p:nvPr/>
        </p:nvSpPr>
        <p:spPr>
          <a:xfrm>
            <a:off x="4572000" y="2143116"/>
            <a:ext cx="585144" cy="585144"/>
          </a:xfrm>
          <a:prstGeom prst="rect">
            <a:avLst/>
          </a:prstGeom>
          <a:blipFill>
            <a:blip r:embed="rId8" cstate="print">
              <a:extLst>
                <a:ext uri="{28A0092B-C50C-407E-A947-70E740481C1C}">
                  <a14:useLocalDpi xmlns:lc="http://schemas.openxmlformats.org/drawingml/2006/lockedCanvas" xmlns:a14="http://schemas.microsoft.com/office/drawing/2010/main" xmlns="" xmlns:dgm="http://schemas.openxmlformats.org/drawingml/2006/diagram" val="0"/>
                </a:ext>
                <a:ext uri="{96DAC541-7B7A-43D3-8B79-37D633B846F1}">
                  <asvg:svgBlip xmlns:lc="http://schemas.openxmlformats.org/drawingml/2006/lockedCanvas" xmlns:asvg="http://schemas.microsoft.com/office/drawing/2016/SVG/main" xmlns="" xmlns:dgm="http://schemas.openxmlformats.org/drawingml/2006/diagram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15 Oval"/>
          <p:cNvSpPr/>
          <p:nvPr/>
        </p:nvSpPr>
        <p:spPr>
          <a:xfrm>
            <a:off x="4348949" y="4429132"/>
            <a:ext cx="1008869" cy="1008869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7" name="16 Dikdörtgen"/>
          <p:cNvSpPr/>
          <p:nvPr/>
        </p:nvSpPr>
        <p:spPr>
          <a:xfrm>
            <a:off x="4572000" y="4643446"/>
            <a:ext cx="585144" cy="585144"/>
          </a:xfrm>
          <a:prstGeom prst="rect">
            <a:avLst/>
          </a:prstGeom>
          <a:blipFill>
            <a:blip r:embed="rId10" cstate="print">
              <a:extLst>
                <a:ext uri="{28A0092B-C50C-407E-A947-70E740481C1C}">
                  <a14:useLocalDpi xmlns:lc="http://schemas.openxmlformats.org/drawingml/2006/lockedCanvas" xmlns:a14="http://schemas.microsoft.com/office/drawing/2010/main" xmlns="" xmlns:dgm="http://schemas.openxmlformats.org/drawingml/2006/diagram" val="0"/>
                </a:ext>
                <a:ext uri="{96DAC541-7B7A-43D3-8B79-37D633B846F1}">
                  <asvg:svgBlip xmlns:lc="http://schemas.openxmlformats.org/drawingml/2006/lockedCanvas" xmlns:asvg="http://schemas.microsoft.com/office/drawing/2016/SVG/main" xmlns="" xmlns:dgm="http://schemas.openxmlformats.org/drawingml/2006/diagram" r:embed="rId11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="" xmlns:a16="http://schemas.microsoft.com/office/drawing/2014/main" id="{982413CC-69E6-4BDA-A88D-E4EF8F95B2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" y="0"/>
            <a:ext cx="9143771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83">
            <a:extLst>
              <a:ext uri="{FF2B5EF4-FFF2-40B4-BE49-F238E27FC236}">
                <a16:creationId xmlns="" xmlns:a16="http://schemas.microsoft.com/office/drawing/2014/main" id="{4F1F7357-8633-4CE7-BF80-475EE8A2FA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85" name="Freeform 5">
              <a:extLst>
                <a:ext uri="{FF2B5EF4-FFF2-40B4-BE49-F238E27FC236}">
                  <a16:creationId xmlns="" xmlns:a16="http://schemas.microsoft.com/office/drawing/2014/main" id="{E402FE4E-C12D-497C-AF81-F08E4E02B4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6">
              <a:extLst>
                <a:ext uri="{FF2B5EF4-FFF2-40B4-BE49-F238E27FC236}">
                  <a16:creationId xmlns="" xmlns:a16="http://schemas.microsoft.com/office/drawing/2014/main" id="{59247B10-170D-4E62-849A-38FCB43C6AF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7">
              <a:extLst>
                <a:ext uri="{FF2B5EF4-FFF2-40B4-BE49-F238E27FC236}">
                  <a16:creationId xmlns="" xmlns:a16="http://schemas.microsoft.com/office/drawing/2014/main" id="{89A587A7-1BEF-45AA-9EFC-6558A8749CE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">
              <a:extLst>
                <a:ext uri="{FF2B5EF4-FFF2-40B4-BE49-F238E27FC236}">
                  <a16:creationId xmlns="" xmlns:a16="http://schemas.microsoft.com/office/drawing/2014/main" id="{AC25B5A1-6EF7-44EC-A2F0-1EDC96A79B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9">
              <a:extLst>
                <a:ext uri="{FF2B5EF4-FFF2-40B4-BE49-F238E27FC236}">
                  <a16:creationId xmlns="" xmlns:a16="http://schemas.microsoft.com/office/drawing/2014/main" id="{80B8582C-7E17-4115-9FF1-979C8405CB5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">
              <a:extLst>
                <a:ext uri="{FF2B5EF4-FFF2-40B4-BE49-F238E27FC236}">
                  <a16:creationId xmlns="" xmlns:a16="http://schemas.microsoft.com/office/drawing/2014/main" id="{F6C4AB66-7A18-4E51-935B-237F4CA827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1">
              <a:extLst>
                <a:ext uri="{FF2B5EF4-FFF2-40B4-BE49-F238E27FC236}">
                  <a16:creationId xmlns="" xmlns:a16="http://schemas.microsoft.com/office/drawing/2014/main" id="{CDF12911-A240-4580-8788-0C49DB1FEDB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2">
              <a:extLst>
                <a:ext uri="{FF2B5EF4-FFF2-40B4-BE49-F238E27FC236}">
                  <a16:creationId xmlns="" xmlns:a16="http://schemas.microsoft.com/office/drawing/2014/main" id="{EAE0F5DE-442D-4F6C-B02C-2568ED19585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3">
              <a:extLst>
                <a:ext uri="{FF2B5EF4-FFF2-40B4-BE49-F238E27FC236}">
                  <a16:creationId xmlns="" xmlns:a16="http://schemas.microsoft.com/office/drawing/2014/main" id="{4F24A002-AFDE-4034-85BE-CBF005AE923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4">
              <a:extLst>
                <a:ext uri="{FF2B5EF4-FFF2-40B4-BE49-F238E27FC236}">
                  <a16:creationId xmlns="" xmlns:a16="http://schemas.microsoft.com/office/drawing/2014/main" id="{36F0721E-B4B0-4A6C-A92C-F8DE92D3AC0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5">
              <a:extLst>
                <a:ext uri="{FF2B5EF4-FFF2-40B4-BE49-F238E27FC236}">
                  <a16:creationId xmlns="" xmlns:a16="http://schemas.microsoft.com/office/drawing/2014/main" id="{54D2DC98-69F8-4F2F-9D45-BDFFA5E2BBB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6">
              <a:extLst>
                <a:ext uri="{FF2B5EF4-FFF2-40B4-BE49-F238E27FC236}">
                  <a16:creationId xmlns="" xmlns:a16="http://schemas.microsoft.com/office/drawing/2014/main" id="{0A636E33-DC38-40B9-B941-037E5D8603F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7">
              <a:extLst>
                <a:ext uri="{FF2B5EF4-FFF2-40B4-BE49-F238E27FC236}">
                  <a16:creationId xmlns="" xmlns:a16="http://schemas.microsoft.com/office/drawing/2014/main" id="{03D30690-68C2-4AEC-9789-1495D97E194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8">
              <a:extLst>
                <a:ext uri="{FF2B5EF4-FFF2-40B4-BE49-F238E27FC236}">
                  <a16:creationId xmlns="" xmlns:a16="http://schemas.microsoft.com/office/drawing/2014/main" id="{1020B1B9-821B-49FB-BDC9-57DA08CBC3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9">
              <a:extLst>
                <a:ext uri="{FF2B5EF4-FFF2-40B4-BE49-F238E27FC236}">
                  <a16:creationId xmlns="" xmlns:a16="http://schemas.microsoft.com/office/drawing/2014/main" id="{720EDCE4-8B18-413F-989E-E79628E5AF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20">
              <a:extLst>
                <a:ext uri="{FF2B5EF4-FFF2-40B4-BE49-F238E27FC236}">
                  <a16:creationId xmlns="" xmlns:a16="http://schemas.microsoft.com/office/drawing/2014/main" id="{8563351E-0DDD-4FC8-8D0C-1E446E3C1B5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21">
              <a:extLst>
                <a:ext uri="{FF2B5EF4-FFF2-40B4-BE49-F238E27FC236}">
                  <a16:creationId xmlns="" xmlns:a16="http://schemas.microsoft.com/office/drawing/2014/main" id="{15E8B705-64E7-4513-B3CB-BF46C35732B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22">
              <a:extLst>
                <a:ext uri="{FF2B5EF4-FFF2-40B4-BE49-F238E27FC236}">
                  <a16:creationId xmlns="" xmlns:a16="http://schemas.microsoft.com/office/drawing/2014/main" id="{30DAEE1C-EBB5-47F5-9E76-564FCFDBFC2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23">
              <a:extLst>
                <a:ext uri="{FF2B5EF4-FFF2-40B4-BE49-F238E27FC236}">
                  <a16:creationId xmlns="" xmlns:a16="http://schemas.microsoft.com/office/drawing/2014/main" id="{EDB255E9-A3E2-4098-99A1-FE38FAD15D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24">
              <a:extLst>
                <a:ext uri="{FF2B5EF4-FFF2-40B4-BE49-F238E27FC236}">
                  <a16:creationId xmlns="" xmlns:a16="http://schemas.microsoft.com/office/drawing/2014/main" id="{D2507F2A-27AF-4833-8273-5FC9A98863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25">
              <a:extLst>
                <a:ext uri="{FF2B5EF4-FFF2-40B4-BE49-F238E27FC236}">
                  <a16:creationId xmlns="" xmlns:a16="http://schemas.microsoft.com/office/drawing/2014/main" id="{8DFB8904-0CB8-45AD-ABD2-F7A582365E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" name="26 İçerik Yer Tutucusu"/>
          <p:cNvSpPr>
            <a:spLocks noGrp="1"/>
          </p:cNvSpPr>
          <p:nvPr>
            <p:ph idx="4294967295"/>
          </p:nvPr>
        </p:nvSpPr>
        <p:spPr>
          <a:xfrm>
            <a:off x="500034" y="714356"/>
            <a:ext cx="7143800" cy="5248275"/>
          </a:xfrm>
        </p:spPr>
        <p:txBody>
          <a:bodyPr>
            <a:normAutofit/>
          </a:bodyPr>
          <a:lstStyle/>
          <a:p>
            <a:r>
              <a:rPr lang="tr-TR" dirty="0" smtClean="0"/>
              <a:t>Zamanı yönetmek demek, elde sadece yirmi dört saatlik olan zaman sermayesini bireyin en etkili biçimde planlayarak, kontrolsüz biçimde eriyip gitmesine engel olmaktır. </a:t>
            </a:r>
          </a:p>
          <a:p>
            <a:r>
              <a:rPr lang="tr-TR" dirty="0" smtClean="0"/>
              <a:t>Zamanı nicel olarak çoğaltmak mümkün olmamakla birlikte, zamanın tükenen kıymetli bir hazine olduğunun farkına varmak ve buna göre davranmak zamanı çoğaltır.</a:t>
            </a:r>
          </a:p>
          <a:p>
            <a:endParaRPr lang="tr-TR" dirty="0"/>
          </a:p>
        </p:txBody>
      </p:sp>
      <p:pic>
        <p:nvPicPr>
          <p:cNvPr id="1026" name="Picture 2" descr="https://www.mediaclick.com.tr/uploads/2019/12/1576501796_images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269156"/>
            <a:ext cx="2588844" cy="2588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2680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Çocuk </a:t>
            </a:r>
            <a:r>
              <a:rPr lang="tr-TR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İÇİn</a:t>
            </a:r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 ZAMAN kavramI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Zaman kavramı oldukça soyut bir kavramdır. Bu nedenle erken çocukluk dönemi olan 0-6 yaş arasındaki çocuklar henüz soyut kavramlarla düşünebilme becerisine sahip olmadıklarından zaman kavramını yetişkinlerin algıladığı düzeyde anlayamazlar.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1">
            <a:extLst>
              <a:ext uri="{FF2B5EF4-FFF2-40B4-BE49-F238E27FC236}">
                <a16:creationId xmlns="" xmlns:a16="http://schemas.microsoft.com/office/drawing/2014/main" id="{F87AAF7B-2090-475D-9C3E-FDC03DD87A8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91" name="Freeform 5">
              <a:extLst>
                <a:ext uri="{FF2B5EF4-FFF2-40B4-BE49-F238E27FC236}">
                  <a16:creationId xmlns="" xmlns:a16="http://schemas.microsoft.com/office/drawing/2014/main" id="{F2DCEC33-4B31-44BC-99CB-9E4845DC4CD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6">
              <a:extLst>
                <a:ext uri="{FF2B5EF4-FFF2-40B4-BE49-F238E27FC236}">
                  <a16:creationId xmlns="" xmlns:a16="http://schemas.microsoft.com/office/drawing/2014/main" id="{204E0A10-D288-4B22-87A1-737B0A37D18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7">
              <a:extLst>
                <a:ext uri="{FF2B5EF4-FFF2-40B4-BE49-F238E27FC236}">
                  <a16:creationId xmlns="" xmlns:a16="http://schemas.microsoft.com/office/drawing/2014/main" id="{9A3E042E-4911-425A-84BB-04BF90D0770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8">
              <a:extLst>
                <a:ext uri="{FF2B5EF4-FFF2-40B4-BE49-F238E27FC236}">
                  <a16:creationId xmlns="" xmlns:a16="http://schemas.microsoft.com/office/drawing/2014/main" id="{3A49226D-3129-4C5A-9641-3D03BEEA79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9">
              <a:extLst>
                <a:ext uri="{FF2B5EF4-FFF2-40B4-BE49-F238E27FC236}">
                  <a16:creationId xmlns="" xmlns:a16="http://schemas.microsoft.com/office/drawing/2014/main" id="{9CC3C315-B515-4DD8-AC22-9D8417B37F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0">
              <a:extLst>
                <a:ext uri="{FF2B5EF4-FFF2-40B4-BE49-F238E27FC236}">
                  <a16:creationId xmlns="" xmlns:a16="http://schemas.microsoft.com/office/drawing/2014/main" id="{1A961828-F78F-4D56-A98E-037806C637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1">
              <a:extLst>
                <a:ext uri="{FF2B5EF4-FFF2-40B4-BE49-F238E27FC236}">
                  <a16:creationId xmlns="" xmlns:a16="http://schemas.microsoft.com/office/drawing/2014/main" id="{739D4F9D-3728-42C1-8302-452D51321C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2">
              <a:extLst>
                <a:ext uri="{FF2B5EF4-FFF2-40B4-BE49-F238E27FC236}">
                  <a16:creationId xmlns="" xmlns:a16="http://schemas.microsoft.com/office/drawing/2014/main" id="{B4D9647E-354D-4CA8-B4A7-39172E5EAC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3">
              <a:extLst>
                <a:ext uri="{FF2B5EF4-FFF2-40B4-BE49-F238E27FC236}">
                  <a16:creationId xmlns="" xmlns:a16="http://schemas.microsoft.com/office/drawing/2014/main" id="{A3EC74E0-5222-4ACC-BCEC-1AA189D3BCF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4">
              <a:extLst>
                <a:ext uri="{FF2B5EF4-FFF2-40B4-BE49-F238E27FC236}">
                  <a16:creationId xmlns="" xmlns:a16="http://schemas.microsoft.com/office/drawing/2014/main" id="{C0AE72B4-084D-42E6-ABED-5FD4650D4B0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5">
              <a:extLst>
                <a:ext uri="{FF2B5EF4-FFF2-40B4-BE49-F238E27FC236}">
                  <a16:creationId xmlns="" xmlns:a16="http://schemas.microsoft.com/office/drawing/2014/main" id="{C9D1F5DD-8D50-4098-8D2B-10E2847527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6">
              <a:extLst>
                <a:ext uri="{FF2B5EF4-FFF2-40B4-BE49-F238E27FC236}">
                  <a16:creationId xmlns="" xmlns:a16="http://schemas.microsoft.com/office/drawing/2014/main" id="{D48F3941-C3C7-4589-AA46-067F6BB2D06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7">
              <a:extLst>
                <a:ext uri="{FF2B5EF4-FFF2-40B4-BE49-F238E27FC236}">
                  <a16:creationId xmlns="" xmlns:a16="http://schemas.microsoft.com/office/drawing/2014/main" id="{C16BBE9A-4BE3-4401-82C5-8041DB14E5B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8">
              <a:extLst>
                <a:ext uri="{FF2B5EF4-FFF2-40B4-BE49-F238E27FC236}">
                  <a16:creationId xmlns="" xmlns:a16="http://schemas.microsoft.com/office/drawing/2014/main" id="{06180330-CCD3-4D14-A652-D60C28252D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9">
              <a:extLst>
                <a:ext uri="{FF2B5EF4-FFF2-40B4-BE49-F238E27FC236}">
                  <a16:creationId xmlns="" xmlns:a16="http://schemas.microsoft.com/office/drawing/2014/main" id="{616C90F6-4133-43A5-B47C-7750FE2819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0">
              <a:extLst>
                <a:ext uri="{FF2B5EF4-FFF2-40B4-BE49-F238E27FC236}">
                  <a16:creationId xmlns="" xmlns:a16="http://schemas.microsoft.com/office/drawing/2014/main" id="{D7C03F90-E828-4414-8A53-92069FFB68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1">
              <a:extLst>
                <a:ext uri="{FF2B5EF4-FFF2-40B4-BE49-F238E27FC236}">
                  <a16:creationId xmlns="" xmlns:a16="http://schemas.microsoft.com/office/drawing/2014/main" id="{6ADDE443-75AA-4F32-A2EE-272C4347CE0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2">
              <a:extLst>
                <a:ext uri="{FF2B5EF4-FFF2-40B4-BE49-F238E27FC236}">
                  <a16:creationId xmlns="" xmlns:a16="http://schemas.microsoft.com/office/drawing/2014/main" id="{ACD281C1-1D59-453F-A33A-D83E39EB06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3">
              <a:extLst>
                <a:ext uri="{FF2B5EF4-FFF2-40B4-BE49-F238E27FC236}">
                  <a16:creationId xmlns="" xmlns:a16="http://schemas.microsoft.com/office/drawing/2014/main" id="{60217FAC-29FE-4D6B-9BB4-FF41AA7565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4">
              <a:extLst>
                <a:ext uri="{FF2B5EF4-FFF2-40B4-BE49-F238E27FC236}">
                  <a16:creationId xmlns="" xmlns:a16="http://schemas.microsoft.com/office/drawing/2014/main" id="{0D3CC33A-6E36-4A72-9965-8E20FB05D10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5">
              <a:extLst>
                <a:ext uri="{FF2B5EF4-FFF2-40B4-BE49-F238E27FC236}">
                  <a16:creationId xmlns="" xmlns:a16="http://schemas.microsoft.com/office/drawing/2014/main" id="{F128F04E-05CD-4035-A32B-6E9ABAB931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BC2574CF-1D35-4994-87BD-5A3378E1AB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3"/>
            <a:ext cx="9144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B36C49A8-28BD-4886-A7E6-E6067F04C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6" y="960120"/>
            <a:ext cx="2899271" cy="4171278"/>
          </a:xfrm>
        </p:spPr>
        <p:txBody>
          <a:bodyPr>
            <a:normAutofit/>
          </a:bodyPr>
          <a:lstStyle/>
          <a:p>
            <a:pPr algn="r"/>
            <a:r>
              <a:rPr lang="tr-TR" sz="4400" dirty="0" smtClean="0">
                <a:solidFill>
                  <a:schemeClr val="tx1"/>
                </a:solidFill>
                <a:latin typeface="Algerian" pitchFamily="82" charset="0"/>
              </a:rPr>
              <a:t>Çocuk için ZAMAN kavramı</a:t>
            </a:r>
            <a:endParaRPr lang="tr-TR" sz="44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="" xmlns:a16="http://schemas.microsoft.com/office/drawing/2014/main" id="{68B6AB33-DFE6-4FE4-94FE-C9E25424AD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564197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28 İçerik Yer Tutucusu"/>
          <p:cNvGraphicFramePr>
            <a:graphicFrameLocks noGrp="1"/>
          </p:cNvGraphicFramePr>
          <p:nvPr>
            <p:ph idx="1"/>
          </p:nvPr>
        </p:nvGraphicFramePr>
        <p:xfrm>
          <a:off x="4472158" y="916895"/>
          <a:ext cx="4133850" cy="417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Çocuklarda zaman algısı… | Fun education, Child development, Pedagog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857232"/>
            <a:ext cx="3869872" cy="51598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152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Zaman </a:t>
            </a:r>
            <a:r>
              <a:rPr lang="tr-TR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KavramINI</a:t>
            </a:r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tr-TR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AlgIlamaya</a:t>
            </a:r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 Başlayan Çocuklar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Olayların sıralaması, neyin ne zaman olacağını bilememeye ilişkin endişelerin giderilmesi, hayatlarındaki düzenin sağlanması gibi pek çok alanda daha güvenli olabiliyorlar.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Zaman ve saatle ilişkili çalışmalar, mantık ve matematik öğretileri açısından da çok önemli faydalar sağlıyor.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Zaman </a:t>
            </a:r>
            <a:r>
              <a:rPr lang="tr-TR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KavramINI</a:t>
            </a:r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tr-TR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AlgIlamaya</a:t>
            </a:r>
            <a:r>
              <a:rPr lang="tr-TR" dirty="0" smtClean="0">
                <a:solidFill>
                  <a:srgbClr val="C00000"/>
                </a:solidFill>
                <a:latin typeface="Bahnschrift SemiBold SemiConden" pitchFamily="34" charset="0"/>
              </a:rPr>
              <a:t> Başlayan Çocuklar</a:t>
            </a:r>
            <a:endParaRPr lang="tr-TR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Günün (sabah, öğle, akşam vb.), haftanın, yılın akışını bilmesi çocuğun sıralama becerisi kazanması için önemlidir.</a:t>
            </a:r>
          </a:p>
          <a:p>
            <a:pPr lvl="0"/>
            <a:endParaRPr lang="tr-TR" dirty="0" smtClean="0"/>
          </a:p>
          <a:p>
            <a:r>
              <a:rPr lang="tr-TR" b="1" dirty="0" smtClean="0"/>
              <a:t>Erken yaşlarda başlanan zaman kavramına yönelik </a:t>
            </a:r>
            <a:r>
              <a:rPr lang="tr-TR" b="1" dirty="0" err="1" smtClean="0"/>
              <a:t>farkındalık</a:t>
            </a:r>
            <a:r>
              <a:rPr lang="tr-TR" b="1" dirty="0" smtClean="0"/>
              <a:t>, bireyin yetişkinlik döneminde zamanı doğru yönetmesinde de etkili olur.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tlas" id="{5156B0E4-0EB1-49FE-A26B-15F6F698AEC6}" vid="{508F7963-D0B5-43F7-BB2C-FCE3009C08EC}"/>
    </a:ext>
  </a:extLst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337</TotalTime>
  <Words>463</Words>
  <PresentationFormat>Ekran Gösterisi (4:3)</PresentationFormat>
  <Paragraphs>74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Ofis Teması</vt:lpstr>
      <vt:lpstr>Zengin</vt:lpstr>
      <vt:lpstr>Atlas</vt:lpstr>
      <vt:lpstr>ZAMAN YÖNETİMİ</vt:lpstr>
      <vt:lpstr>ZAMAN NEDİR?</vt:lpstr>
      <vt:lpstr>Zaman yönetİMİ nedİr?</vt:lpstr>
      <vt:lpstr>ZamanI yönetebİlmek hayatI kontrol edebİlmektİr.</vt:lpstr>
      <vt:lpstr>Slayt 5</vt:lpstr>
      <vt:lpstr>Çocuk İÇİn ZAMAN kavramI</vt:lpstr>
      <vt:lpstr>Çocuk için ZAMAN kavramı</vt:lpstr>
      <vt:lpstr>Zaman KavramINI AlgIlamaya Başlayan Çocuklar</vt:lpstr>
      <vt:lpstr>Zaman KavramINI AlgIlamaya Başlayan Çocuklar</vt:lpstr>
      <vt:lpstr>Önerİler</vt:lpstr>
      <vt:lpstr>Önerİler</vt:lpstr>
      <vt:lpstr>Önerİler</vt:lpstr>
      <vt:lpstr>Önerİler</vt:lpstr>
      <vt:lpstr>Önerİler</vt:lpstr>
      <vt:lpstr>kaynakça</vt:lpstr>
      <vt:lpstr>BENİ DİNLEDİĞİNİZ İÇİN TEŞEKKÜR EDERİM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BAŞARISINDA AİLENİN ROLÜ</dc:title>
  <dc:creator>PDR-ÖZKAN</dc:creator>
  <cp:lastModifiedBy>PDR-ÖZKAN</cp:lastModifiedBy>
  <cp:revision>22</cp:revision>
  <dcterms:created xsi:type="dcterms:W3CDTF">2024-01-09T07:45:08Z</dcterms:created>
  <dcterms:modified xsi:type="dcterms:W3CDTF">2024-01-15T10:43:15Z</dcterms:modified>
</cp:coreProperties>
</file>