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6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94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8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86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Ebru YıLMaz</cp:lastModifiedBy>
  <cp:revision>2</cp:revision>
  <dcterms:created xsi:type="dcterms:W3CDTF">2023-10-24T08:57:34Z</dcterms:created>
  <dcterms:modified xsi:type="dcterms:W3CDTF">2023-12-08T06:40:34Z</dcterms:modified>
</cp:coreProperties>
</file>